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</p:sldIdLst>
  <p:sldSz cy="5143500" cx="9144000"/>
  <p:notesSz cx="6858000" cy="9144000"/>
  <p:embeddedFontLst>
    <p:embeddedFont>
      <p:font typeface="Roboto Thin"/>
      <p:regular r:id="rId68"/>
      <p:bold r:id="rId69"/>
      <p:italic r:id="rId70"/>
      <p:boldItalic r:id="rId71"/>
    </p:embeddedFont>
    <p:embeddedFont>
      <p:font typeface="Roboto"/>
      <p:regular r:id="rId72"/>
      <p:bold r:id="rId73"/>
      <p:italic r:id="rId74"/>
      <p:boldItalic r:id="rId75"/>
    </p:embeddedFont>
    <p:embeddedFont>
      <p:font typeface="Montserrat"/>
      <p:regular r:id="rId76"/>
      <p:bold r:id="rId77"/>
      <p:italic r:id="rId78"/>
      <p:boldItalic r:id="rId79"/>
    </p:embeddedFont>
    <p:embeddedFont>
      <p:font typeface="Lato Light"/>
      <p:regular r:id="rId80"/>
      <p:bold r:id="rId81"/>
      <p:italic r:id="rId82"/>
      <p:boldItalic r:id="rId83"/>
    </p:embeddedFont>
    <p:embeddedFont>
      <p:font typeface="Montserrat Medium"/>
      <p:regular r:id="rId84"/>
      <p:bold r:id="rId85"/>
      <p:italic r:id="rId86"/>
      <p:boldItalic r:id="rId87"/>
    </p:embeddedFont>
    <p:embeddedFont>
      <p:font typeface="Montserrat Thin"/>
      <p:regular r:id="rId88"/>
      <p:bold r:id="rId89"/>
      <p:italic r:id="rId90"/>
      <p:boldItalic r:id="rId9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32A8663-F4DD-4C5A-B8D1-6F0CBD55F755}">
  <a:tblStyle styleId="{332A8663-F4DD-4C5A-B8D1-6F0CBD55F75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MontserratMedium-regular.fntdata"/><Relationship Id="rId83" Type="http://schemas.openxmlformats.org/officeDocument/2006/relationships/font" Target="fonts/LatoLight-boldItalic.fntdata"/><Relationship Id="rId42" Type="http://schemas.openxmlformats.org/officeDocument/2006/relationships/slide" Target="slides/slide36.xml"/><Relationship Id="rId86" Type="http://schemas.openxmlformats.org/officeDocument/2006/relationships/font" Target="fonts/MontserratMedium-italic.fntdata"/><Relationship Id="rId41" Type="http://schemas.openxmlformats.org/officeDocument/2006/relationships/slide" Target="slides/slide35.xml"/><Relationship Id="rId85" Type="http://schemas.openxmlformats.org/officeDocument/2006/relationships/font" Target="fonts/MontserratMedium-bold.fntdata"/><Relationship Id="rId44" Type="http://schemas.openxmlformats.org/officeDocument/2006/relationships/slide" Target="slides/slide38.xml"/><Relationship Id="rId88" Type="http://schemas.openxmlformats.org/officeDocument/2006/relationships/font" Target="fonts/MontserratThin-regular.fntdata"/><Relationship Id="rId43" Type="http://schemas.openxmlformats.org/officeDocument/2006/relationships/slide" Target="slides/slide37.xml"/><Relationship Id="rId87" Type="http://schemas.openxmlformats.org/officeDocument/2006/relationships/font" Target="fonts/MontserratMedium-boldItalic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MontserratThin-bold.fntdata"/><Relationship Id="rId80" Type="http://schemas.openxmlformats.org/officeDocument/2006/relationships/font" Target="fonts/LatoLight-regular.fntdata"/><Relationship Id="rId82" Type="http://schemas.openxmlformats.org/officeDocument/2006/relationships/font" Target="fonts/LatoLight-italic.fntdata"/><Relationship Id="rId81" Type="http://schemas.openxmlformats.org/officeDocument/2006/relationships/font" Target="fonts/LatoLigh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oboto-bold.fntdata"/><Relationship Id="rId72" Type="http://schemas.openxmlformats.org/officeDocument/2006/relationships/font" Target="fonts/Roboto-regular.fntdata"/><Relationship Id="rId31" Type="http://schemas.openxmlformats.org/officeDocument/2006/relationships/slide" Target="slides/slide25.xml"/><Relationship Id="rId75" Type="http://schemas.openxmlformats.org/officeDocument/2006/relationships/font" Target="fonts/Roboto-boldItalic.fntdata"/><Relationship Id="rId30" Type="http://schemas.openxmlformats.org/officeDocument/2006/relationships/slide" Target="slides/slide24.xml"/><Relationship Id="rId74" Type="http://schemas.openxmlformats.org/officeDocument/2006/relationships/font" Target="fonts/Roboto-italic.fntdata"/><Relationship Id="rId33" Type="http://schemas.openxmlformats.org/officeDocument/2006/relationships/slide" Target="slides/slide27.xml"/><Relationship Id="rId77" Type="http://schemas.openxmlformats.org/officeDocument/2006/relationships/font" Target="fonts/Montserrat-bold.fntdata"/><Relationship Id="rId32" Type="http://schemas.openxmlformats.org/officeDocument/2006/relationships/slide" Target="slides/slide26.xml"/><Relationship Id="rId76" Type="http://schemas.openxmlformats.org/officeDocument/2006/relationships/font" Target="fonts/Montserrat-regular.fntdata"/><Relationship Id="rId35" Type="http://schemas.openxmlformats.org/officeDocument/2006/relationships/slide" Target="slides/slide29.xml"/><Relationship Id="rId79" Type="http://schemas.openxmlformats.org/officeDocument/2006/relationships/font" Target="fonts/Montserrat-boldItalic.fntdata"/><Relationship Id="rId34" Type="http://schemas.openxmlformats.org/officeDocument/2006/relationships/slide" Target="slides/slide28.xml"/><Relationship Id="rId78" Type="http://schemas.openxmlformats.org/officeDocument/2006/relationships/font" Target="fonts/Montserrat-italic.fntdata"/><Relationship Id="rId71" Type="http://schemas.openxmlformats.org/officeDocument/2006/relationships/font" Target="fonts/RobotoThin-boldItalic.fntdata"/><Relationship Id="rId70" Type="http://schemas.openxmlformats.org/officeDocument/2006/relationships/font" Target="fonts/RobotoThin-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font" Target="fonts/RobotoThin-regular.fntdata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obotoThin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schemas.openxmlformats.org/officeDocument/2006/relationships/font" Target="fonts/MontserratThin-boldItalic.fntdata"/><Relationship Id="rId90" Type="http://schemas.openxmlformats.org/officeDocument/2006/relationships/font" Target="fonts/MontserratThin-italic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Добрый день. Мы представляем наш дипломный проект. Тестирование приложения Group&amp;Work.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68de9b0a9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68de9b0a9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Мессенджер или Чат - позволяет поддерживать общение между участниками проекта или </a:t>
            </a:r>
            <a:r>
              <a:rPr lang="ru"/>
              <a:t>приглашенными</a:t>
            </a:r>
            <a:r>
              <a:rPr lang="ru"/>
              <a:t> пользователями.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68de9b0a9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68de9b0a9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Файлы - позволяют подключать сторонние хранилища и использовать файлы из них.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68de9b0a9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68de9b0a9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Заметки - позволяют создавать заметки с использованием текстового редактора и прикреплять их к проектам.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68de9b0a9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68de9b0a9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Календарь - позволяет подключить майкрософ аутлуук или гугл календарь для интеграции его в приложение.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68de9b0a91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68de9b0a91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Текстовый редактор - позволяет создавать текстовые файлы.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b72b44dbec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b72b44dbec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Некоторые компоненты приложения были исключены из тестирования, так как касаемо (Целей и Метрик) у нас нет доступа к платной версии. Поддержка - мы не имеем связи с командой разработки.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Украинская локализация - нет членов команды которые могут провести качественное тестирование (знают украинский язык).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b72b44dbec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b72b44dbec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b72b44dbec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b72b44dbec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Команда следовала графику тестирования, который представлен у вас на экране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b72b44dbec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b72b44dbec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Нашим основным методом тестирования являлось Исследовательское тестирование (под которым мы понимаем метод </a:t>
            </a:r>
            <a:r>
              <a:rPr lang="ru" sz="1200">
                <a:solidFill>
                  <a:srgbClr val="333333"/>
                </a:solidFill>
                <a:highlight>
                  <a:srgbClr val="FFFFFF"/>
                </a:highlight>
              </a:rPr>
              <a:t>при котором тестировщик опирается на тест-кейсы или сценарий (активно исследует тестируемое программное обеспечение, используя свои знания и опыт для выявления и проверки потенциально проблемных областей).</a:t>
            </a:r>
            <a:r>
              <a:rPr lang="ru"/>
              <a:t> это основной метод тестирования, так как у нас нет доступа к требованиям и спецификациям.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b72b44dbec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b72b44dbec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Jira - данный плагин используется для создания и хранения тест-кейсов и баг репортов. Wave and Screen Reader. Были использованы для тестирования доступности в частности для проверки соответствия с WCAG (Web Content Accessibility Guidelines)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b72b44dbe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b72b44dbe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Наша команда состояла из 5 человек, за каждым из которых было закреплено тестирование </a:t>
            </a:r>
            <a:r>
              <a:rPr lang="ru"/>
              <a:t>определенных</a:t>
            </a:r>
            <a:r>
              <a:rPr lang="ru"/>
              <a:t> компонентов и областей приложения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b763da284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b763da284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b763da2843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b763da2843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 тестировал Текстовый редактор в приложении Group&amp;Work. Текстовый редактор используется в компонентах “Проекты” и “Записки” и является одним из системообразующих компонентов который взаимодействует со сторонними компонентами. Для работы с текстовым редактором необходимо иметь аккаунт в приложении и создать проект или заметку.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68cd6a5b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68cd6a5b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Перед вами пример тест кейса </a:t>
            </a:r>
            <a:r>
              <a:rPr lang="ru"/>
              <a:t>написанного</a:t>
            </a:r>
            <a:r>
              <a:rPr lang="ru"/>
              <a:t> мной.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68cd6a5b6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68cd6a5b6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b763da2843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b763da2843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проведения дымового тестирования. Первый важным моментом являлось тестирование шрифтов, их редактирование и изменение цвета. Так как мы имеем ограниченное </a:t>
            </a:r>
            <a:r>
              <a:rPr lang="ru"/>
              <a:t>количество</a:t>
            </a:r>
            <a:r>
              <a:rPr lang="ru"/>
              <a:t> исходных возможностей редактирования, был </a:t>
            </a:r>
            <a:r>
              <a:rPr lang="ru"/>
              <a:t>применён</a:t>
            </a:r>
            <a:r>
              <a:rPr lang="ru"/>
              <a:t> метод “Парного тестирования” для выявления возможных багов в различных вариациях. Было составлено 17 пар исходя из размера текста, типа </a:t>
            </a:r>
            <a:r>
              <a:rPr lang="ru"/>
              <a:t>форматирования</a:t>
            </a:r>
            <a:r>
              <a:rPr lang="ru"/>
              <a:t> (Жирный, Курсив, </a:t>
            </a:r>
            <a:r>
              <a:rPr lang="ru"/>
              <a:t>Зачеркнутый</a:t>
            </a:r>
            <a:r>
              <a:rPr lang="ru"/>
              <a:t>, </a:t>
            </a:r>
            <a:r>
              <a:rPr lang="ru"/>
              <a:t>Подчеркнутый</a:t>
            </a:r>
            <a:r>
              <a:rPr lang="ru"/>
              <a:t>) и цвета (Черный, Красный и Жёлтый). Результаты представлены в виде тест кейсов и матрицы упрощающих визуальную презентацию итогов. После тестирования багов в данном сегменте выявлено не было. 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b763da2843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b763da2843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Далее тестировалось создание нумерованных и не нумерованных списков списков, создание чекбоксов и создание отступов. Здесь же были обнаружены первые баги, которые будут продемонстрированы позднее. 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b79ad3e46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b79ad3e46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Так же текстовый редактор поддерживает вставку картинок в основных форматах изображений (GIF,JPG), вставки видеофайлов в страницу и импорт активных ссылок. Плюс ко всему имеется функционал для вставки кода и вставки цитирования.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b79ad3e46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b79ad3e46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Большим плюсом данного приложения является возможность вставки сторонних компонентов прямо в лист Текстового редактора. Invision’s Freehand, Драфты из Фигмы и Пены из Кодопена при вставке сохраняют весь рабочий функционал исходного сайта позволяя редактировать импортированные материалы прямо в листе текстового редактора. 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b79ad3e46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b79ad3e46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b79ad3e46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b79ad3e46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Также</a:t>
            </a:r>
            <a:r>
              <a:rPr lang="ru"/>
              <a:t> следует отметить что текстовый редактор корректно работает с цветом текста при включении Тёмной темы </a:t>
            </a:r>
            <a:r>
              <a:rPr lang="ru"/>
              <a:t>изменяя</a:t>
            </a:r>
            <a:r>
              <a:rPr lang="ru"/>
              <a:t> его на белый.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b72b44dbec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b72b44dbec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 так что же из себя представляет приложение Group&amp;Work. Group&amp;Work - Это платформа управления персоналом и контроля проектов. Приложение предназначено для менеджеров проектов, руководителей групп, кросс-функциональных команд и международных команд. Приложение ориентировано для: дизайна, маркетинга,, управления персоналом, информационных технологий, поставщиков услуг, фрилансеров и агентств всех типов. Приложение имеет бесплатную и платные версии. 3 локализации и мобильную и веб версию.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Основным преимуществами данного приложения являются: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/>
              <a:t>Быстрый процесс освоения приложения пользователем.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/>
              <a:t>Полностью интегрированный мессенджер и заметки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/>
              <a:t>Инструменты для непрерывного мониторинга и взаимодействия в команде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/>
              <a:t>Наличие </a:t>
            </a:r>
            <a:r>
              <a:rPr lang="ru"/>
              <a:t>бесплатной</a:t>
            </a:r>
            <a:r>
              <a:rPr lang="ru"/>
              <a:t> версии с широким функционалом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/>
              <a:t>Интегрированные со сторонние компоненты (Подключается к календарю, GDrive, mCalendar, MOneDrive, Clockify, Figma и многим другим)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/>
              <a:t>Возможность переноса информации  из Asana или Trello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/>
              <a:t>A.I. Estimator (Не понятно как данная функция должна работать)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68cd6a5b6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68cd6a5b6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 данном слайде пример баг репорта. Можно </a:t>
            </a:r>
            <a:r>
              <a:rPr lang="ru"/>
              <a:t>увидеть</a:t>
            </a:r>
            <a:r>
              <a:rPr lang="ru"/>
              <a:t> атрибуты которые были использованы при создании баг репортов. Так же под багом мы понимаем (В связи с отсутствием требований) </a:t>
            </a:r>
            <a:r>
              <a:rPr lang="ru" sz="1200">
                <a:solidFill>
                  <a:srgbClr val="4950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отклонение ожидаемого поведения программы от фактического результата, исходя из нашего опыта, и опыта взаимодействия с похожими по функционалу программами. 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b79ad3e46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b79ad3e46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Одним из первых багов выявленных при тестировании Текстового редактора являлась вставка чекбоксов, которая возникает при использовании Small, Large and Huge размеров текста. При активации чек-боксов, линия которая должна перечёркивать текст находится либо выше, либо ниже текста.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b79ad3e46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b79ad3e46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Самый приоритетный баг который был обнаружен при тестировании относится к функции вставки ссылок. На браузере Гугл Хром данная функция не работает. При кросс-браузерном тестировании в MS Edge данная функция работала, что и указано в матрице кросс-браузерного тестирования. Но при подготовке данной презентации, при записи данная функция опять не работала в браузере MS Edge. 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686c39c3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686c39c3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 тестировании функции загрузки изображений, исследовательским путём было установлено что максимальный размер загружаемых изображений 5мб. При тестировании пограничных значений было установлено что приложений при загрузке изображений размером равным 5 мб приложение выдаёт такую же валидационную ошибку как и при загрузке изображений размером более 5 мб. Это относится к PNG and JPG файлам.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686c39c3a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686c39c3a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Group&amp;Work поддерживает Английскую, Русскую и Украинскую локализации. Команда проводила тестирование локализации на русский язык. Тестирование проводилось на основе чек-листа.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686c39c3a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686c39c3a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Большим плюсом является наличие User </a:t>
            </a:r>
            <a:r>
              <a:rPr lang="ru"/>
              <a:t>guide-ов на русском языке, поясняющих работу основных функций приложения.  </a:t>
            </a:r>
            <a:r>
              <a:rPr lang="ru"/>
              <a:t> 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687687d01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687687d01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Вместе с тем, некоторые области приложения не переведены на русский язык. Ошибки локализации </a:t>
            </a:r>
            <a:r>
              <a:rPr lang="ru"/>
              <a:t>варьируются</a:t>
            </a:r>
            <a:r>
              <a:rPr lang="ru"/>
              <a:t> от </a:t>
            </a:r>
            <a:r>
              <a:rPr lang="ru"/>
              <a:t>непереведенных</a:t>
            </a:r>
            <a:r>
              <a:rPr lang="ru"/>
              <a:t> </a:t>
            </a:r>
            <a:r>
              <a:rPr lang="ru"/>
              <a:t>небольших</a:t>
            </a:r>
            <a:r>
              <a:rPr lang="ru"/>
              <a:t> элементов таких как статусы задач.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687687d01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687687d01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Некорректных</a:t>
            </a:r>
            <a:r>
              <a:rPr lang="ru"/>
              <a:t> форматов дат в некоторых компонентах, которые не соответствуют Русскоязычной локализации.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687687d01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687687d01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 целых </a:t>
            </a:r>
            <a:r>
              <a:rPr lang="ru"/>
              <a:t>непереведенных</a:t>
            </a:r>
            <a:r>
              <a:rPr lang="ru"/>
              <a:t> областей, как сейчас на экране. Это окно поиска задач в </a:t>
            </a:r>
            <a:r>
              <a:rPr lang="ru"/>
              <a:t>компоненте</a:t>
            </a:r>
            <a:r>
              <a:rPr lang="ru"/>
              <a:t> задачи. В целом можно сказать что локализация выполнена успешно, за исключением некоторых моментов которые не являются критическими.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68de9b0a9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68de9b0a9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Тестирование доступности. Хотя сайт не имеет версии для людей с ограниченными возможностями, в качестве учебной цели для </a:t>
            </a:r>
            <a:r>
              <a:rPr lang="ru"/>
              <a:t>приобретение</a:t>
            </a:r>
            <a:r>
              <a:rPr lang="ru"/>
              <a:t> знаний тестирование доступности было выполнено, хотя не существует версии для например слабовидящих людей . Тестирование выполнялось на основе </a:t>
            </a:r>
            <a:r>
              <a:rPr lang="ru" sz="1000">
                <a:solidFill>
                  <a:srgbClr val="333333"/>
                </a:solidFill>
                <a:highlight>
                  <a:srgbClr val="FFFFFF"/>
                </a:highlight>
              </a:rPr>
              <a:t>Web Content Accessibility Guidelines. </a:t>
            </a:r>
            <a:r>
              <a:rPr lang="ru"/>
              <a:t>Нам нужно перейти на конфлюеенс. Нами были отобраны критерии. Делался упор на взаимодействии с сайтом при помощи Скрин Ридера и людей с ограниченным зрением (что </a:t>
            </a:r>
            <a:r>
              <a:rPr lang="ru"/>
              <a:t>предполагает</a:t>
            </a:r>
            <a:r>
              <a:rPr lang="ru"/>
              <a:t> работу с масштабом </a:t>
            </a:r>
            <a:r>
              <a:rPr lang="ru"/>
              <a:t>контента</a:t>
            </a:r>
            <a:r>
              <a:rPr lang="ru"/>
              <a:t>). Основные проблемы данного сайта с точки зрения тестирования доступности: 1) При навигации с помощью клавиатуры, нету </a:t>
            </a:r>
            <a:r>
              <a:rPr lang="ru"/>
              <a:t>визуальной</a:t>
            </a:r>
            <a:r>
              <a:rPr lang="ru"/>
              <a:t> индикации 2) Не всегда заголовки страницы зачитываются скрин ридером 3) У страниц нету языкового идентификатора. 4) У не текстового содержимого нет лейблов что затрудняет их идентификацию. 5) </a:t>
            </a:r>
            <a:r>
              <a:rPr lang="ru" sz="10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4.5:1 привышение соотношения контрастности.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b72b44dbec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b72b44dbec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Все приложение, можно поделить на несколько функциональных компонентов. Они все представлены на слайде. Более подробно о них расскажет каждый участник нашей команды. А мы быстро </a:t>
            </a:r>
            <a:r>
              <a:rPr lang="ru">
                <a:solidFill>
                  <a:schemeClr val="dk1"/>
                </a:solidFill>
              </a:rPr>
              <a:t>пройдемся</a:t>
            </a:r>
            <a:r>
              <a:rPr lang="ru">
                <a:solidFill>
                  <a:schemeClr val="dk1"/>
                </a:solidFill>
              </a:rPr>
              <a:t> по всем компонентам и их основному функционалу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b858e2e5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b858e2e5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b79ad3e46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b79ad3e46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b858e2e545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2b858e2e545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6870893891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26870893891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b858e2e545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b858e2e545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6870893891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6870893891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6870893891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26870893891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6870893891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26870893891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6870893891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6870893891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6870893891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26870893891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68de9b0a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68de9b0a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Теперь коротко о компонентах. Авторизация и вход в систему. Позволяет пользователю войти в </a:t>
            </a:r>
            <a:r>
              <a:rPr lang="ru"/>
              <a:t>аккаунт</a:t>
            </a:r>
            <a:r>
              <a:rPr lang="ru"/>
              <a:t> и использовать приложение 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687687d01f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2687687d01f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687687d01f_5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2687687d01f_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двойное нажатие для сохранения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687687d01f_5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687687d01f_5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Обязательные текстове поля пустые, имя сохраняется с пробелом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687687d01f_5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687687d01f_5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Баг с добавлением несуществующих пользователей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b8a567dd9a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b8a567dd9a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b8a567dd9a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2b8a567dd9a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b8a567dd9a_5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2b8a567dd9a_5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b8a567dd9a_5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2b8a567dd9a_5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b8a567dd9a_5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2b8a567dd9a_5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b8a567dd9a_5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2b8a567dd9a_5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68de9b0a9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68de9b0a9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Профиль. Позволяет управлять профилем пользователя. Менять пароль, подключать </a:t>
            </a:r>
            <a:r>
              <a:rPr lang="ru"/>
              <a:t>сторонние</a:t>
            </a:r>
            <a:r>
              <a:rPr lang="ru"/>
              <a:t> </a:t>
            </a:r>
            <a:r>
              <a:rPr lang="ru"/>
              <a:t>компоненты</a:t>
            </a:r>
            <a:r>
              <a:rPr lang="ru"/>
              <a:t>. 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2b845595fb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2b845595fb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b845595fb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2b845595fb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68de9b0a9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68de9b0a9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Dashboard(приборная панель) - данный компонент отвечает за отображение активностей связанных с другими компонентами.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68de9b0a9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68de9b0a9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Проекты - данный компонент позволяет создавать проекты и редактировать их, а так же даёт доступ к текстовому редактору.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68de9b0a9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68de9b0a9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 - данный компонент позволяют создавать задачи связанные с проектом и менять их статус.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bg>
      <p:bgPr>
        <a:solidFill>
          <a:schemeClr val="lt2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Placeholder-Image">
  <p:cSld name="16_Placeholder-Imag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>
            <p:ph idx="2" type="pic"/>
          </p:nvPr>
        </p:nvSpPr>
        <p:spPr>
          <a:xfrm>
            <a:off x="614788" y="1577341"/>
            <a:ext cx="1813500" cy="13614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54" name="Google Shape;54;p11"/>
          <p:cNvSpPr/>
          <p:nvPr>
            <p:ph idx="3" type="pic"/>
          </p:nvPr>
        </p:nvSpPr>
        <p:spPr>
          <a:xfrm>
            <a:off x="614788" y="3086101"/>
            <a:ext cx="1813500" cy="13614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55" name="Google Shape;55;p11"/>
          <p:cNvSpPr/>
          <p:nvPr>
            <p:ph idx="4" type="pic"/>
          </p:nvPr>
        </p:nvSpPr>
        <p:spPr>
          <a:xfrm>
            <a:off x="4726814" y="1577341"/>
            <a:ext cx="1813500" cy="13614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56" name="Google Shape;56;p11"/>
          <p:cNvSpPr/>
          <p:nvPr>
            <p:ph idx="5" type="pic"/>
          </p:nvPr>
        </p:nvSpPr>
        <p:spPr>
          <a:xfrm>
            <a:off x="4726814" y="3086101"/>
            <a:ext cx="1813500" cy="13614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_Placeholder-Image">
  <p:cSld name="45_Placeholder-Imag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/>
          <p:nvPr>
            <p:ph idx="2" type="pic"/>
          </p:nvPr>
        </p:nvSpPr>
        <p:spPr>
          <a:xfrm>
            <a:off x="659642" y="1547570"/>
            <a:ext cx="2526900" cy="15369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59" name="Google Shape;59;p12"/>
          <p:cNvSpPr/>
          <p:nvPr>
            <p:ph idx="3" type="pic"/>
          </p:nvPr>
        </p:nvSpPr>
        <p:spPr>
          <a:xfrm>
            <a:off x="3319498" y="1547570"/>
            <a:ext cx="2526900" cy="15369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60" name="Google Shape;60;p12"/>
          <p:cNvSpPr/>
          <p:nvPr>
            <p:ph idx="4" type="pic"/>
          </p:nvPr>
        </p:nvSpPr>
        <p:spPr>
          <a:xfrm>
            <a:off x="5979354" y="1547569"/>
            <a:ext cx="2526900" cy="15369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61" name="Google Shape;61;p12"/>
          <p:cNvSpPr/>
          <p:nvPr>
            <p:ph idx="5" type="pic"/>
          </p:nvPr>
        </p:nvSpPr>
        <p:spPr>
          <a:xfrm>
            <a:off x="659642" y="3200333"/>
            <a:ext cx="2526900" cy="15369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62" name="Google Shape;62;p12"/>
          <p:cNvSpPr/>
          <p:nvPr>
            <p:ph idx="6" type="pic"/>
          </p:nvPr>
        </p:nvSpPr>
        <p:spPr>
          <a:xfrm>
            <a:off x="5979354" y="3200333"/>
            <a:ext cx="2526900" cy="15369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_Placeholder-Image">
  <p:cSld name="46_Placeholder-Imag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/>
          <p:nvPr>
            <p:ph idx="2" type="pic"/>
          </p:nvPr>
        </p:nvSpPr>
        <p:spPr>
          <a:xfrm>
            <a:off x="326181" y="1547569"/>
            <a:ext cx="2526900" cy="31896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65" name="Google Shape;65;p13"/>
          <p:cNvSpPr/>
          <p:nvPr>
            <p:ph idx="3" type="pic"/>
          </p:nvPr>
        </p:nvSpPr>
        <p:spPr>
          <a:xfrm>
            <a:off x="2986037" y="1547570"/>
            <a:ext cx="2526900" cy="15369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66" name="Google Shape;66;p13"/>
          <p:cNvSpPr/>
          <p:nvPr>
            <p:ph idx="4" type="pic"/>
          </p:nvPr>
        </p:nvSpPr>
        <p:spPr>
          <a:xfrm>
            <a:off x="2986037" y="3200333"/>
            <a:ext cx="2526900" cy="15369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_Placeholder-Image">
  <p:cSld name="48_Placeholder-Imag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>
            <p:ph idx="2" type="pic"/>
          </p:nvPr>
        </p:nvSpPr>
        <p:spPr>
          <a:xfrm>
            <a:off x="429854" y="2348190"/>
            <a:ext cx="3888300" cy="23643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69" name="Google Shape;69;p14"/>
          <p:cNvSpPr/>
          <p:nvPr>
            <p:ph idx="3" type="pic"/>
          </p:nvPr>
        </p:nvSpPr>
        <p:spPr>
          <a:xfrm>
            <a:off x="2966436" y="1204143"/>
            <a:ext cx="3834600" cy="23643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Placeholder-Image">
  <p:cSld name="2_Placeholder-Imag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/>
          <p:nvPr>
            <p:ph idx="2" type="pic"/>
          </p:nvPr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72" name="Google Shape;72;p15"/>
          <p:cNvSpPr/>
          <p:nvPr>
            <p:ph idx="3" type="pic"/>
          </p:nvPr>
        </p:nvSpPr>
        <p:spPr>
          <a:xfrm>
            <a:off x="691111" y="1774619"/>
            <a:ext cx="2268300" cy="14526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73" name="Google Shape;73;p15"/>
          <p:cNvSpPr/>
          <p:nvPr>
            <p:ph idx="4" type="pic"/>
          </p:nvPr>
        </p:nvSpPr>
        <p:spPr>
          <a:xfrm>
            <a:off x="3440266" y="1774619"/>
            <a:ext cx="2268300" cy="14526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74" name="Google Shape;74;p15"/>
          <p:cNvSpPr/>
          <p:nvPr>
            <p:ph idx="5" type="pic"/>
          </p:nvPr>
        </p:nvSpPr>
        <p:spPr>
          <a:xfrm>
            <a:off x="6189422" y="1774619"/>
            <a:ext cx="2268300" cy="14526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Placeholder-Image">
  <p:cSld name="3_Placeholder-Imag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/>
          <p:nvPr>
            <p:ph idx="2" type="pic"/>
          </p:nvPr>
        </p:nvSpPr>
        <p:spPr>
          <a:xfrm>
            <a:off x="144417" y="135356"/>
            <a:ext cx="4359600" cy="48819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77" name="Google Shape;77;p16"/>
          <p:cNvSpPr/>
          <p:nvPr>
            <p:ph idx="3" type="pic"/>
          </p:nvPr>
        </p:nvSpPr>
        <p:spPr>
          <a:xfrm>
            <a:off x="4648409" y="135356"/>
            <a:ext cx="4359600" cy="48819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Placeholder-Image">
  <p:cSld name="4_Placeholder-Imag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/>
          <p:nvPr>
            <p:ph idx="2" type="pic"/>
          </p:nvPr>
        </p:nvSpPr>
        <p:spPr>
          <a:xfrm>
            <a:off x="144417" y="135356"/>
            <a:ext cx="4359600" cy="23688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80" name="Google Shape;80;p17"/>
          <p:cNvSpPr/>
          <p:nvPr>
            <p:ph idx="3" type="pic"/>
          </p:nvPr>
        </p:nvSpPr>
        <p:spPr>
          <a:xfrm>
            <a:off x="4648409" y="135356"/>
            <a:ext cx="4359600" cy="23688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81" name="Google Shape;81;p17"/>
          <p:cNvSpPr/>
          <p:nvPr>
            <p:ph idx="4" type="pic"/>
          </p:nvPr>
        </p:nvSpPr>
        <p:spPr>
          <a:xfrm>
            <a:off x="144417" y="2648452"/>
            <a:ext cx="4359600" cy="23688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82" name="Google Shape;82;p17"/>
          <p:cNvSpPr/>
          <p:nvPr>
            <p:ph idx="5" type="pic"/>
          </p:nvPr>
        </p:nvSpPr>
        <p:spPr>
          <a:xfrm>
            <a:off x="4648409" y="2648452"/>
            <a:ext cx="4359600" cy="23688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Placeholder-Image">
  <p:cSld name="7_Placeholder-Imag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/>
          <p:nvPr>
            <p:ph idx="2" type="pic"/>
          </p:nvPr>
        </p:nvSpPr>
        <p:spPr>
          <a:xfrm>
            <a:off x="4873415" y="0"/>
            <a:ext cx="4270500" cy="51435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Placeholder-Image">
  <p:cSld name="8_Placeholder-Imag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/>
          <p:nvPr>
            <p:ph idx="2" type="pic"/>
          </p:nvPr>
        </p:nvSpPr>
        <p:spPr>
          <a:xfrm>
            <a:off x="6145064" y="0"/>
            <a:ext cx="2998800" cy="17889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87" name="Google Shape;87;p19"/>
          <p:cNvSpPr/>
          <p:nvPr>
            <p:ph idx="3" type="pic"/>
          </p:nvPr>
        </p:nvSpPr>
        <p:spPr>
          <a:xfrm>
            <a:off x="3072532" y="0"/>
            <a:ext cx="2998800" cy="17889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88" name="Google Shape;88;p19"/>
          <p:cNvSpPr/>
          <p:nvPr>
            <p:ph idx="4" type="pic"/>
          </p:nvPr>
        </p:nvSpPr>
        <p:spPr>
          <a:xfrm>
            <a:off x="0" y="0"/>
            <a:ext cx="2998800" cy="17889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89" name="Google Shape;89;p19"/>
          <p:cNvSpPr/>
          <p:nvPr>
            <p:ph idx="5" type="pic"/>
          </p:nvPr>
        </p:nvSpPr>
        <p:spPr>
          <a:xfrm>
            <a:off x="6145064" y="3359439"/>
            <a:ext cx="2998800" cy="17889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90" name="Google Shape;90;p19"/>
          <p:cNvSpPr/>
          <p:nvPr>
            <p:ph idx="6" type="pic"/>
          </p:nvPr>
        </p:nvSpPr>
        <p:spPr>
          <a:xfrm>
            <a:off x="3072532" y="3359439"/>
            <a:ext cx="2998800" cy="17889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91" name="Google Shape;91;p19"/>
          <p:cNvSpPr/>
          <p:nvPr>
            <p:ph idx="7" type="pic"/>
          </p:nvPr>
        </p:nvSpPr>
        <p:spPr>
          <a:xfrm>
            <a:off x="0" y="3359439"/>
            <a:ext cx="2998800" cy="17889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Placeholder-Image">
  <p:cSld name="9_Placeholder-Image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/>
          <p:nvPr>
            <p:ph idx="2" type="pic"/>
          </p:nvPr>
        </p:nvSpPr>
        <p:spPr>
          <a:xfrm>
            <a:off x="6145064" y="3359439"/>
            <a:ext cx="2998800" cy="17889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94" name="Google Shape;94;p20"/>
          <p:cNvSpPr/>
          <p:nvPr>
            <p:ph idx="3" type="pic"/>
          </p:nvPr>
        </p:nvSpPr>
        <p:spPr>
          <a:xfrm>
            <a:off x="3072532" y="3359439"/>
            <a:ext cx="2998800" cy="17889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95" name="Google Shape;95;p20"/>
          <p:cNvSpPr/>
          <p:nvPr>
            <p:ph idx="4" type="pic"/>
          </p:nvPr>
        </p:nvSpPr>
        <p:spPr>
          <a:xfrm>
            <a:off x="0" y="3359439"/>
            <a:ext cx="2998800" cy="17889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_Placeholder-Image">
  <p:cSld name="57_Placeholder-Imag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>
            <p:ph idx="2" type="pic"/>
          </p:nvPr>
        </p:nvSpPr>
        <p:spPr>
          <a:xfrm>
            <a:off x="592436" y="1705879"/>
            <a:ext cx="3549000" cy="26895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grpSp>
        <p:nvGrpSpPr>
          <p:cNvPr id="18" name="Google Shape;18;p3"/>
          <p:cNvGrpSpPr/>
          <p:nvPr/>
        </p:nvGrpSpPr>
        <p:grpSpPr>
          <a:xfrm>
            <a:off x="4094286" y="-68391"/>
            <a:ext cx="5912699" cy="5294230"/>
            <a:chOff x="12889056" y="-4546713"/>
            <a:chExt cx="7105755" cy="7410736"/>
          </a:xfrm>
        </p:grpSpPr>
        <p:sp>
          <p:nvSpPr>
            <p:cNvPr id="19" name="Google Shape;19;p3"/>
            <p:cNvSpPr/>
            <p:nvPr/>
          </p:nvSpPr>
          <p:spPr>
            <a:xfrm>
              <a:off x="18260720" y="-2606779"/>
              <a:ext cx="1666394" cy="2515311"/>
            </a:xfrm>
            <a:custGeom>
              <a:rect b="b" l="l" r="r" t="t"/>
              <a:pathLst>
                <a:path extrusionOk="0" h="2515311" w="1666394">
                  <a:moveTo>
                    <a:pt x="77745" y="1294527"/>
                  </a:moveTo>
                  <a:lnTo>
                    <a:pt x="80890" y="2454715"/>
                  </a:lnTo>
                  <a:cubicBezTo>
                    <a:pt x="80890" y="2454715"/>
                    <a:pt x="609105" y="2262922"/>
                    <a:pt x="1300816" y="1505185"/>
                  </a:cubicBezTo>
                  <a:cubicBezTo>
                    <a:pt x="1530338" y="1253654"/>
                    <a:pt x="1637239" y="914087"/>
                    <a:pt x="1615230" y="675132"/>
                  </a:cubicBezTo>
                  <a:cubicBezTo>
                    <a:pt x="1583789" y="354430"/>
                    <a:pt x="1511473" y="175214"/>
                    <a:pt x="1127888" y="77745"/>
                  </a:cubicBezTo>
                  <a:cubicBezTo>
                    <a:pt x="920375" y="627970"/>
                    <a:pt x="77745" y="1294527"/>
                    <a:pt x="77745" y="1294527"/>
                  </a:cubicBezTo>
                  <a:close/>
                </a:path>
              </a:pathLst>
            </a:custGeom>
            <a:solidFill>
              <a:schemeClr val="dk1">
                <a:alpha val="780"/>
              </a:schemeClr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13574595" y="28010"/>
              <a:ext cx="1320538" cy="1257655"/>
            </a:xfrm>
            <a:custGeom>
              <a:rect b="b" l="l" r="r" t="t"/>
              <a:pathLst>
                <a:path extrusionOk="0" h="1257655" w="1320538">
                  <a:moveTo>
                    <a:pt x="173426" y="77745"/>
                  </a:moveTo>
                  <a:cubicBezTo>
                    <a:pt x="60237" y="335565"/>
                    <a:pt x="38228" y="571375"/>
                    <a:pt x="157705" y="785177"/>
                  </a:cubicBezTo>
                  <a:cubicBezTo>
                    <a:pt x="245741" y="942384"/>
                    <a:pt x="396660" y="1096446"/>
                    <a:pt x="660768" y="1149897"/>
                  </a:cubicBezTo>
                  <a:cubicBezTo>
                    <a:pt x="978326" y="1215924"/>
                    <a:pt x="1255010" y="1197059"/>
                    <a:pt x="1255010" y="1197059"/>
                  </a:cubicBezTo>
                  <a:lnTo>
                    <a:pt x="1255010" y="181502"/>
                  </a:lnTo>
                  <a:cubicBezTo>
                    <a:pt x="1255010" y="181502"/>
                    <a:pt x="909155" y="175214"/>
                    <a:pt x="638759" y="175214"/>
                  </a:cubicBezTo>
                  <a:cubicBezTo>
                    <a:pt x="462687" y="178358"/>
                    <a:pt x="324345" y="102899"/>
                    <a:pt x="173426" y="77745"/>
                  </a:cubicBezTo>
                  <a:close/>
                </a:path>
              </a:pathLst>
            </a:custGeom>
            <a:solidFill>
              <a:schemeClr val="dk1">
                <a:alpha val="780"/>
              </a:schemeClr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15009680" y="-2135158"/>
              <a:ext cx="1477745" cy="4999181"/>
            </a:xfrm>
            <a:custGeom>
              <a:rect b="b" l="l" r="r" t="t"/>
              <a:pathLst>
                <a:path extrusionOk="0" h="4999181" w="1477745">
                  <a:moveTo>
                    <a:pt x="77745" y="775745"/>
                  </a:moveTo>
                  <a:lnTo>
                    <a:pt x="77745" y="4922865"/>
                  </a:lnTo>
                  <a:lnTo>
                    <a:pt x="1401428" y="4929153"/>
                  </a:lnTo>
                  <a:lnTo>
                    <a:pt x="1404572" y="77745"/>
                  </a:lnTo>
                  <a:cubicBezTo>
                    <a:pt x="926663" y="297835"/>
                    <a:pt x="599673" y="448754"/>
                    <a:pt x="77745" y="775745"/>
                  </a:cubicBezTo>
                  <a:close/>
                </a:path>
              </a:pathLst>
            </a:custGeom>
            <a:solidFill>
              <a:schemeClr val="dk1">
                <a:alpha val="780"/>
              </a:schemeClr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15015969" y="-4546713"/>
              <a:ext cx="1446304" cy="1414862"/>
            </a:xfrm>
            <a:custGeom>
              <a:rect b="b" l="l" r="r" t="t"/>
              <a:pathLst>
                <a:path extrusionOk="0" h="1414862" w="1446304">
                  <a:moveTo>
                    <a:pt x="1388852" y="750591"/>
                  </a:moveTo>
                  <a:lnTo>
                    <a:pt x="1391996" y="77745"/>
                  </a:lnTo>
                  <a:lnTo>
                    <a:pt x="77745" y="77745"/>
                  </a:lnTo>
                  <a:lnTo>
                    <a:pt x="77745" y="1344834"/>
                  </a:lnTo>
                  <a:cubicBezTo>
                    <a:pt x="451898" y="1146753"/>
                    <a:pt x="753735" y="970681"/>
                    <a:pt x="1388852" y="750591"/>
                  </a:cubicBezTo>
                  <a:close/>
                </a:path>
              </a:pathLst>
            </a:custGeom>
            <a:solidFill>
              <a:schemeClr val="dk1">
                <a:alpha val="780"/>
              </a:schemeClr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13375442" y="635543"/>
              <a:ext cx="62882" cy="62882"/>
            </a:xfrm>
            <a:custGeom>
              <a:rect b="b" l="l" r="r" t="t"/>
              <a:pathLst>
                <a:path extrusionOk="0" h="62882" w="62882">
                  <a:moveTo>
                    <a:pt x="23581" y="23581"/>
                  </a:moveTo>
                  <a:cubicBezTo>
                    <a:pt x="33013" y="51878"/>
                    <a:pt x="42446" y="64454"/>
                    <a:pt x="42446" y="64454"/>
                  </a:cubicBezTo>
                  <a:lnTo>
                    <a:pt x="23581" y="23581"/>
                  </a:lnTo>
                  <a:close/>
                </a:path>
              </a:pathLst>
            </a:custGeom>
            <a:solidFill>
              <a:schemeClr val="dk1">
                <a:alpha val="780"/>
              </a:schemeClr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12889056" y="-3866461"/>
              <a:ext cx="7105755" cy="6665575"/>
            </a:xfrm>
            <a:custGeom>
              <a:rect b="b" l="l" r="r" t="t"/>
              <a:pathLst>
                <a:path extrusionOk="0" h="6665575" w="7105755">
                  <a:moveTo>
                    <a:pt x="6590734" y="340735"/>
                  </a:moveTo>
                  <a:cubicBezTo>
                    <a:pt x="6590734" y="340735"/>
                    <a:pt x="6433527" y="-74292"/>
                    <a:pt x="5084691" y="45186"/>
                  </a:cubicBezTo>
                  <a:cubicBezTo>
                    <a:pt x="3704413" y="167807"/>
                    <a:pt x="2534793" y="755761"/>
                    <a:pt x="1846226" y="1170788"/>
                  </a:cubicBezTo>
                  <a:cubicBezTo>
                    <a:pt x="1160804" y="1585814"/>
                    <a:pt x="462805" y="2154903"/>
                    <a:pt x="57211" y="3054127"/>
                  </a:cubicBezTo>
                  <a:cubicBezTo>
                    <a:pt x="-43402" y="3280505"/>
                    <a:pt x="113805" y="3635793"/>
                    <a:pt x="113805" y="3635793"/>
                  </a:cubicBezTo>
                  <a:lnTo>
                    <a:pt x="509967" y="4525585"/>
                  </a:lnTo>
                  <a:cubicBezTo>
                    <a:pt x="437652" y="4346369"/>
                    <a:pt x="264724" y="3579199"/>
                    <a:pt x="1959416" y="2346696"/>
                  </a:cubicBezTo>
                  <a:cubicBezTo>
                    <a:pt x="2210947" y="2164336"/>
                    <a:pt x="2547370" y="1931669"/>
                    <a:pt x="3562927" y="1482058"/>
                  </a:cubicBezTo>
                  <a:cubicBezTo>
                    <a:pt x="3657251" y="1441184"/>
                    <a:pt x="3751575" y="1400310"/>
                    <a:pt x="3845899" y="1365724"/>
                  </a:cubicBezTo>
                  <a:lnTo>
                    <a:pt x="3842755" y="6657311"/>
                  </a:lnTo>
                  <a:lnTo>
                    <a:pt x="5160150" y="6657311"/>
                  </a:lnTo>
                  <a:lnTo>
                    <a:pt x="5157006" y="1023013"/>
                  </a:lnTo>
                  <a:cubicBezTo>
                    <a:pt x="5515438" y="969563"/>
                    <a:pt x="5782690" y="966419"/>
                    <a:pt x="5895878" y="966419"/>
                  </a:cubicBezTo>
                  <a:cubicBezTo>
                    <a:pt x="6710211" y="966419"/>
                    <a:pt x="6999472" y="1296553"/>
                    <a:pt x="7090652" y="1460048"/>
                  </a:cubicBezTo>
                  <a:lnTo>
                    <a:pt x="6590734" y="340735"/>
                  </a:lnTo>
                  <a:close/>
                </a:path>
              </a:pathLst>
            </a:custGeom>
            <a:solidFill>
              <a:schemeClr val="dk1">
                <a:alpha val="780"/>
              </a:schemeClr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Macbook Mockup">
  <p:cSld name="1_Macbook Mockup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/>
          <p:nvPr>
            <p:ph idx="2" type="pic"/>
          </p:nvPr>
        </p:nvSpPr>
        <p:spPr>
          <a:xfrm>
            <a:off x="1" y="1"/>
            <a:ext cx="4270500" cy="45921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Macbook Mockup">
  <p:cSld name="2_Macbook Mockup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/>
          <p:nvPr>
            <p:ph idx="2" type="pic"/>
          </p:nvPr>
        </p:nvSpPr>
        <p:spPr>
          <a:xfrm>
            <a:off x="424947" y="306532"/>
            <a:ext cx="3589500" cy="45303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Macbook Mockup">
  <p:cSld name="3_Macbook Mockup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/>
          <p:nvPr>
            <p:ph idx="2" type="pic"/>
          </p:nvPr>
        </p:nvSpPr>
        <p:spPr>
          <a:xfrm>
            <a:off x="2" y="0"/>
            <a:ext cx="3138300" cy="51435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Macbook Mockup">
  <p:cSld name="4_Macbook Mockup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/>
          <p:nvPr>
            <p:ph idx="2" type="pic"/>
          </p:nvPr>
        </p:nvSpPr>
        <p:spPr>
          <a:xfrm>
            <a:off x="6003628" y="0"/>
            <a:ext cx="3138300" cy="51435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Macbook Mockup">
  <p:cSld name="5_Macbook Mockup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/>
          <p:nvPr>
            <p:ph idx="2" type="pic"/>
          </p:nvPr>
        </p:nvSpPr>
        <p:spPr>
          <a:xfrm>
            <a:off x="2" y="0"/>
            <a:ext cx="4572000" cy="51435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Macbook Mockup">
  <p:cSld name="6_Macbook Mockup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/>
          <p:nvPr>
            <p:ph idx="2" type="pic"/>
          </p:nvPr>
        </p:nvSpPr>
        <p:spPr>
          <a:xfrm>
            <a:off x="2985039" y="0"/>
            <a:ext cx="3208500" cy="51435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ceholder_Image">
  <p:cSld name="Placeholder_Image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/>
          <p:nvPr>
            <p:ph idx="2" type="pic"/>
          </p:nvPr>
        </p:nvSpPr>
        <p:spPr>
          <a:xfrm>
            <a:off x="332597" y="326126"/>
            <a:ext cx="3263700" cy="45303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laceholder_Image">
  <p:cSld name="1_Placeholder_Image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8"/>
          <p:cNvSpPr/>
          <p:nvPr>
            <p:ph idx="2" type="pic"/>
          </p:nvPr>
        </p:nvSpPr>
        <p:spPr>
          <a:xfrm>
            <a:off x="5409981" y="326126"/>
            <a:ext cx="3263700" cy="45303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Macbook Mockup">
  <p:cSld name="7_Macbook Mockup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/>
          <p:nvPr>
            <p:ph idx="2" type="pic"/>
          </p:nvPr>
        </p:nvSpPr>
        <p:spPr>
          <a:xfrm>
            <a:off x="3140020" y="1140143"/>
            <a:ext cx="2864100" cy="2863200"/>
          </a:xfrm>
          <a:prstGeom prst="ellipse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14" name="Google Shape;114;p29"/>
          <p:cNvSpPr/>
          <p:nvPr>
            <p:ph idx="3" type="pic"/>
          </p:nvPr>
        </p:nvSpPr>
        <p:spPr>
          <a:xfrm>
            <a:off x="1356476" y="1508760"/>
            <a:ext cx="2126400" cy="2126100"/>
          </a:xfrm>
          <a:prstGeom prst="ellipse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15" name="Google Shape;115;p29"/>
          <p:cNvSpPr/>
          <p:nvPr>
            <p:ph idx="4" type="pic"/>
          </p:nvPr>
        </p:nvSpPr>
        <p:spPr>
          <a:xfrm>
            <a:off x="5660992" y="1508760"/>
            <a:ext cx="2126400" cy="2126100"/>
          </a:xfrm>
          <a:prstGeom prst="ellipse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Macbook Mockup">
  <p:cSld name="8_Macbook Mockup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/>
          <p:nvPr>
            <p:ph idx="2" type="pic"/>
          </p:nvPr>
        </p:nvSpPr>
        <p:spPr>
          <a:xfrm>
            <a:off x="764819" y="911543"/>
            <a:ext cx="1577700" cy="1577400"/>
          </a:xfrm>
          <a:prstGeom prst="ellipse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18" name="Google Shape;118;p30"/>
          <p:cNvSpPr/>
          <p:nvPr>
            <p:ph idx="3" type="pic"/>
          </p:nvPr>
        </p:nvSpPr>
        <p:spPr>
          <a:xfrm>
            <a:off x="2779881" y="911543"/>
            <a:ext cx="1577700" cy="1577400"/>
          </a:xfrm>
          <a:prstGeom prst="ellipse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19" name="Google Shape;119;p30"/>
          <p:cNvSpPr/>
          <p:nvPr>
            <p:ph idx="4" type="pic"/>
          </p:nvPr>
        </p:nvSpPr>
        <p:spPr>
          <a:xfrm>
            <a:off x="4794943" y="911543"/>
            <a:ext cx="1577700" cy="1577400"/>
          </a:xfrm>
          <a:prstGeom prst="ellipse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20" name="Google Shape;120;p30"/>
          <p:cNvSpPr/>
          <p:nvPr>
            <p:ph idx="5" type="pic"/>
          </p:nvPr>
        </p:nvSpPr>
        <p:spPr>
          <a:xfrm>
            <a:off x="6810005" y="911543"/>
            <a:ext cx="1577700" cy="1577400"/>
          </a:xfrm>
          <a:prstGeom prst="ellipse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bg>
      <p:bgPr>
        <a:solidFill>
          <a:schemeClr val="lt2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"/>
          <p:cNvGrpSpPr/>
          <p:nvPr/>
        </p:nvGrpSpPr>
        <p:grpSpPr>
          <a:xfrm>
            <a:off x="4094286" y="-68391"/>
            <a:ext cx="5912699" cy="5294230"/>
            <a:chOff x="12889056" y="-4546713"/>
            <a:chExt cx="7105755" cy="7410736"/>
          </a:xfrm>
        </p:grpSpPr>
        <p:sp>
          <p:nvSpPr>
            <p:cNvPr id="27" name="Google Shape;27;p4"/>
            <p:cNvSpPr/>
            <p:nvPr/>
          </p:nvSpPr>
          <p:spPr>
            <a:xfrm>
              <a:off x="18260720" y="-2606779"/>
              <a:ext cx="1666394" cy="2515311"/>
            </a:xfrm>
            <a:custGeom>
              <a:rect b="b" l="l" r="r" t="t"/>
              <a:pathLst>
                <a:path extrusionOk="0" h="2515311" w="1666394">
                  <a:moveTo>
                    <a:pt x="77745" y="1294527"/>
                  </a:moveTo>
                  <a:lnTo>
                    <a:pt x="80890" y="2454715"/>
                  </a:lnTo>
                  <a:cubicBezTo>
                    <a:pt x="80890" y="2454715"/>
                    <a:pt x="609105" y="2262922"/>
                    <a:pt x="1300816" y="1505185"/>
                  </a:cubicBezTo>
                  <a:cubicBezTo>
                    <a:pt x="1530338" y="1253654"/>
                    <a:pt x="1637239" y="914087"/>
                    <a:pt x="1615230" y="675132"/>
                  </a:cubicBezTo>
                  <a:cubicBezTo>
                    <a:pt x="1583789" y="354430"/>
                    <a:pt x="1511473" y="175214"/>
                    <a:pt x="1127888" y="77745"/>
                  </a:cubicBezTo>
                  <a:cubicBezTo>
                    <a:pt x="920375" y="627970"/>
                    <a:pt x="77745" y="1294527"/>
                    <a:pt x="77745" y="1294527"/>
                  </a:cubicBezTo>
                  <a:close/>
                </a:path>
              </a:pathLst>
            </a:custGeom>
            <a:solidFill>
              <a:schemeClr val="dk1">
                <a:alpha val="780"/>
              </a:schemeClr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13574595" y="28010"/>
              <a:ext cx="1320538" cy="1257655"/>
            </a:xfrm>
            <a:custGeom>
              <a:rect b="b" l="l" r="r" t="t"/>
              <a:pathLst>
                <a:path extrusionOk="0" h="1257655" w="1320538">
                  <a:moveTo>
                    <a:pt x="173426" y="77745"/>
                  </a:moveTo>
                  <a:cubicBezTo>
                    <a:pt x="60237" y="335565"/>
                    <a:pt x="38228" y="571375"/>
                    <a:pt x="157705" y="785177"/>
                  </a:cubicBezTo>
                  <a:cubicBezTo>
                    <a:pt x="245741" y="942384"/>
                    <a:pt x="396660" y="1096446"/>
                    <a:pt x="660768" y="1149897"/>
                  </a:cubicBezTo>
                  <a:cubicBezTo>
                    <a:pt x="978326" y="1215924"/>
                    <a:pt x="1255010" y="1197059"/>
                    <a:pt x="1255010" y="1197059"/>
                  </a:cubicBezTo>
                  <a:lnTo>
                    <a:pt x="1255010" y="181502"/>
                  </a:lnTo>
                  <a:cubicBezTo>
                    <a:pt x="1255010" y="181502"/>
                    <a:pt x="909155" y="175214"/>
                    <a:pt x="638759" y="175214"/>
                  </a:cubicBezTo>
                  <a:cubicBezTo>
                    <a:pt x="462687" y="178358"/>
                    <a:pt x="324345" y="102899"/>
                    <a:pt x="173426" y="77745"/>
                  </a:cubicBezTo>
                  <a:close/>
                </a:path>
              </a:pathLst>
            </a:custGeom>
            <a:solidFill>
              <a:schemeClr val="dk1">
                <a:alpha val="780"/>
              </a:schemeClr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15009680" y="-2135158"/>
              <a:ext cx="1477745" cy="4999181"/>
            </a:xfrm>
            <a:custGeom>
              <a:rect b="b" l="l" r="r" t="t"/>
              <a:pathLst>
                <a:path extrusionOk="0" h="4999181" w="1477745">
                  <a:moveTo>
                    <a:pt x="77745" y="775745"/>
                  </a:moveTo>
                  <a:lnTo>
                    <a:pt x="77745" y="4922865"/>
                  </a:lnTo>
                  <a:lnTo>
                    <a:pt x="1401428" y="4929153"/>
                  </a:lnTo>
                  <a:lnTo>
                    <a:pt x="1404572" y="77745"/>
                  </a:lnTo>
                  <a:cubicBezTo>
                    <a:pt x="926663" y="297835"/>
                    <a:pt x="599673" y="448754"/>
                    <a:pt x="77745" y="775745"/>
                  </a:cubicBezTo>
                  <a:close/>
                </a:path>
              </a:pathLst>
            </a:custGeom>
            <a:solidFill>
              <a:schemeClr val="dk1">
                <a:alpha val="780"/>
              </a:schemeClr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15015969" y="-4546713"/>
              <a:ext cx="1446304" cy="1414862"/>
            </a:xfrm>
            <a:custGeom>
              <a:rect b="b" l="l" r="r" t="t"/>
              <a:pathLst>
                <a:path extrusionOk="0" h="1414862" w="1446304">
                  <a:moveTo>
                    <a:pt x="1388852" y="750591"/>
                  </a:moveTo>
                  <a:lnTo>
                    <a:pt x="1391996" y="77745"/>
                  </a:lnTo>
                  <a:lnTo>
                    <a:pt x="77745" y="77745"/>
                  </a:lnTo>
                  <a:lnTo>
                    <a:pt x="77745" y="1344834"/>
                  </a:lnTo>
                  <a:cubicBezTo>
                    <a:pt x="451898" y="1146753"/>
                    <a:pt x="753735" y="970681"/>
                    <a:pt x="1388852" y="750591"/>
                  </a:cubicBezTo>
                  <a:close/>
                </a:path>
              </a:pathLst>
            </a:custGeom>
            <a:solidFill>
              <a:schemeClr val="dk1">
                <a:alpha val="780"/>
              </a:schemeClr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13375442" y="635543"/>
              <a:ext cx="62882" cy="62882"/>
            </a:xfrm>
            <a:custGeom>
              <a:rect b="b" l="l" r="r" t="t"/>
              <a:pathLst>
                <a:path extrusionOk="0" h="62882" w="62882">
                  <a:moveTo>
                    <a:pt x="23581" y="23581"/>
                  </a:moveTo>
                  <a:cubicBezTo>
                    <a:pt x="33013" y="51878"/>
                    <a:pt x="42446" y="64454"/>
                    <a:pt x="42446" y="64454"/>
                  </a:cubicBezTo>
                  <a:lnTo>
                    <a:pt x="23581" y="23581"/>
                  </a:lnTo>
                  <a:close/>
                </a:path>
              </a:pathLst>
            </a:custGeom>
            <a:solidFill>
              <a:schemeClr val="dk1">
                <a:alpha val="780"/>
              </a:schemeClr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12889056" y="-3866461"/>
              <a:ext cx="7105755" cy="6665575"/>
            </a:xfrm>
            <a:custGeom>
              <a:rect b="b" l="l" r="r" t="t"/>
              <a:pathLst>
                <a:path extrusionOk="0" h="6665575" w="7105755">
                  <a:moveTo>
                    <a:pt x="6590734" y="340735"/>
                  </a:moveTo>
                  <a:cubicBezTo>
                    <a:pt x="6590734" y="340735"/>
                    <a:pt x="6433527" y="-74292"/>
                    <a:pt x="5084691" y="45186"/>
                  </a:cubicBezTo>
                  <a:cubicBezTo>
                    <a:pt x="3704413" y="167807"/>
                    <a:pt x="2534793" y="755761"/>
                    <a:pt x="1846226" y="1170788"/>
                  </a:cubicBezTo>
                  <a:cubicBezTo>
                    <a:pt x="1160804" y="1585814"/>
                    <a:pt x="462805" y="2154903"/>
                    <a:pt x="57211" y="3054127"/>
                  </a:cubicBezTo>
                  <a:cubicBezTo>
                    <a:pt x="-43402" y="3280505"/>
                    <a:pt x="113805" y="3635793"/>
                    <a:pt x="113805" y="3635793"/>
                  </a:cubicBezTo>
                  <a:lnTo>
                    <a:pt x="509967" y="4525585"/>
                  </a:lnTo>
                  <a:cubicBezTo>
                    <a:pt x="437652" y="4346369"/>
                    <a:pt x="264724" y="3579199"/>
                    <a:pt x="1959416" y="2346696"/>
                  </a:cubicBezTo>
                  <a:cubicBezTo>
                    <a:pt x="2210947" y="2164336"/>
                    <a:pt x="2547370" y="1931669"/>
                    <a:pt x="3562927" y="1482058"/>
                  </a:cubicBezTo>
                  <a:cubicBezTo>
                    <a:pt x="3657251" y="1441184"/>
                    <a:pt x="3751575" y="1400310"/>
                    <a:pt x="3845899" y="1365724"/>
                  </a:cubicBezTo>
                  <a:lnTo>
                    <a:pt x="3842755" y="6657311"/>
                  </a:lnTo>
                  <a:lnTo>
                    <a:pt x="5160150" y="6657311"/>
                  </a:lnTo>
                  <a:lnTo>
                    <a:pt x="5157006" y="1023013"/>
                  </a:lnTo>
                  <a:cubicBezTo>
                    <a:pt x="5515438" y="969563"/>
                    <a:pt x="5782690" y="966419"/>
                    <a:pt x="5895878" y="966419"/>
                  </a:cubicBezTo>
                  <a:cubicBezTo>
                    <a:pt x="6710211" y="966419"/>
                    <a:pt x="6999472" y="1296553"/>
                    <a:pt x="7090652" y="1460048"/>
                  </a:cubicBezTo>
                  <a:lnTo>
                    <a:pt x="6590734" y="340735"/>
                  </a:lnTo>
                  <a:close/>
                </a:path>
              </a:pathLst>
            </a:custGeom>
            <a:solidFill>
              <a:schemeClr val="dk1">
                <a:alpha val="780"/>
              </a:schemeClr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Macbook Mockup">
  <p:cSld name="9_Macbook Mockup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1"/>
          <p:cNvSpPr/>
          <p:nvPr>
            <p:ph idx="2" type="pic"/>
          </p:nvPr>
        </p:nvSpPr>
        <p:spPr>
          <a:xfrm>
            <a:off x="4572001" y="0"/>
            <a:ext cx="4572000" cy="33801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Macbook Mockup">
  <p:cSld name="10_Macbook Mockup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/>
          <p:nvPr>
            <p:ph idx="2" type="pic"/>
          </p:nvPr>
        </p:nvSpPr>
        <p:spPr>
          <a:xfrm>
            <a:off x="1" y="0"/>
            <a:ext cx="4572000" cy="33801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Macbook Mockup">
  <p:cSld name="11_Macbook Mockup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/>
          <p:nvPr>
            <p:ph idx="2" type="pic"/>
          </p:nvPr>
        </p:nvSpPr>
        <p:spPr>
          <a:xfrm>
            <a:off x="564924" y="1734670"/>
            <a:ext cx="3762900" cy="21783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27" name="Google Shape;127;p33"/>
          <p:cNvSpPr/>
          <p:nvPr>
            <p:ph idx="3" type="pic"/>
          </p:nvPr>
        </p:nvSpPr>
        <p:spPr>
          <a:xfrm>
            <a:off x="4830728" y="1734670"/>
            <a:ext cx="3762900" cy="21783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Macbook Mockup">
  <p:cSld name="13_Macbook Mockup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4"/>
          <p:cNvSpPr/>
          <p:nvPr>
            <p:ph idx="2" type="pic"/>
          </p:nvPr>
        </p:nvSpPr>
        <p:spPr>
          <a:xfrm>
            <a:off x="0" y="1624264"/>
            <a:ext cx="9144000" cy="22650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Macbook Mockup">
  <p:cSld name="14_Macbook Mockup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5"/>
          <p:cNvSpPr/>
          <p:nvPr>
            <p:ph idx="2" type="pic"/>
          </p:nvPr>
        </p:nvSpPr>
        <p:spPr>
          <a:xfrm>
            <a:off x="4866216" y="0"/>
            <a:ext cx="4270500" cy="51435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Macbook Mockup">
  <p:cSld name="15_Macbook Mockup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6"/>
          <p:cNvSpPr/>
          <p:nvPr>
            <p:ph idx="2" type="pic"/>
          </p:nvPr>
        </p:nvSpPr>
        <p:spPr>
          <a:xfrm>
            <a:off x="2" y="3158837"/>
            <a:ext cx="9136800" cy="19848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Macbook Mockup">
  <p:cSld name="16_Macbook Mockup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7"/>
          <p:cNvSpPr/>
          <p:nvPr>
            <p:ph idx="2" type="pic"/>
          </p:nvPr>
        </p:nvSpPr>
        <p:spPr>
          <a:xfrm>
            <a:off x="0" y="0"/>
            <a:ext cx="9144000" cy="21240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36" name="Google Shape;136;p37"/>
          <p:cNvSpPr/>
          <p:nvPr>
            <p:ph idx="3" type="pic"/>
          </p:nvPr>
        </p:nvSpPr>
        <p:spPr>
          <a:xfrm>
            <a:off x="3600246" y="1151335"/>
            <a:ext cx="1944600" cy="1944300"/>
          </a:xfrm>
          <a:prstGeom prst="ellipse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Macbook Mockup">
  <p:cSld name="19_Macbook Mockup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8"/>
          <p:cNvSpPr/>
          <p:nvPr>
            <p:ph idx="2" type="pic"/>
          </p:nvPr>
        </p:nvSpPr>
        <p:spPr>
          <a:xfrm>
            <a:off x="4945545" y="1545215"/>
            <a:ext cx="3807600" cy="21360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Macbook Mockup">
  <p:cSld name="20_Macbook Mockup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9"/>
          <p:cNvSpPr/>
          <p:nvPr>
            <p:ph idx="2" type="pic"/>
          </p:nvPr>
        </p:nvSpPr>
        <p:spPr>
          <a:xfrm>
            <a:off x="5904776" y="760842"/>
            <a:ext cx="2675400" cy="35763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41" name="Google Shape;141;p39"/>
          <p:cNvSpPr/>
          <p:nvPr>
            <p:ph idx="3" type="pic"/>
          </p:nvPr>
        </p:nvSpPr>
        <p:spPr>
          <a:xfrm>
            <a:off x="3229459" y="760842"/>
            <a:ext cx="2675400" cy="35763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42" name="Google Shape;142;p39"/>
          <p:cNvSpPr/>
          <p:nvPr>
            <p:ph idx="4" type="pic"/>
          </p:nvPr>
        </p:nvSpPr>
        <p:spPr>
          <a:xfrm>
            <a:off x="554142" y="760842"/>
            <a:ext cx="2675400" cy="35763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Macbook Mockup">
  <p:cSld name="22_Macbook Mockup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0"/>
          <p:cNvSpPr/>
          <p:nvPr>
            <p:ph idx="2" type="pic"/>
          </p:nvPr>
        </p:nvSpPr>
        <p:spPr>
          <a:xfrm>
            <a:off x="3076402" y="1423035"/>
            <a:ext cx="2991300" cy="16974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ceholder-Image">
  <p:cSld name="Placeholder-Imag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>
            <p:ph idx="2" type="pic"/>
          </p:nvPr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Macbook Mockup">
  <p:cSld name="23_Macbook Mockup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1"/>
          <p:cNvSpPr/>
          <p:nvPr>
            <p:ph idx="2" type="pic"/>
          </p:nvPr>
        </p:nvSpPr>
        <p:spPr>
          <a:xfrm>
            <a:off x="804098" y="1423035"/>
            <a:ext cx="2991300" cy="16974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Macbook Mockup">
  <p:cSld name="24_Macbook Mockup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2"/>
          <p:cNvSpPr/>
          <p:nvPr>
            <p:ph idx="2" type="pic"/>
          </p:nvPr>
        </p:nvSpPr>
        <p:spPr>
          <a:xfrm>
            <a:off x="5429033" y="1655718"/>
            <a:ext cx="2812500" cy="17733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Macbook Mockup">
  <p:cSld name="25_Macbook Mockup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3"/>
          <p:cNvSpPr/>
          <p:nvPr>
            <p:ph idx="2" type="pic"/>
          </p:nvPr>
        </p:nvSpPr>
        <p:spPr>
          <a:xfrm>
            <a:off x="2267064" y="1700213"/>
            <a:ext cx="4609800" cy="28374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51" name="Google Shape;151;p43"/>
          <p:cNvSpPr/>
          <p:nvPr>
            <p:ph idx="3" type="pic"/>
          </p:nvPr>
        </p:nvSpPr>
        <p:spPr>
          <a:xfrm>
            <a:off x="-2342807" y="1700213"/>
            <a:ext cx="4609800" cy="28374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52" name="Google Shape;152;p43"/>
          <p:cNvSpPr/>
          <p:nvPr>
            <p:ph idx="4" type="pic"/>
          </p:nvPr>
        </p:nvSpPr>
        <p:spPr>
          <a:xfrm>
            <a:off x="6876936" y="1700213"/>
            <a:ext cx="4609800" cy="28374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Macbook Mockup">
  <p:cSld name="26_Macbook Mockup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4"/>
          <p:cNvSpPr/>
          <p:nvPr>
            <p:ph idx="2" type="pic"/>
          </p:nvPr>
        </p:nvSpPr>
        <p:spPr>
          <a:xfrm>
            <a:off x="4557710" y="1717333"/>
            <a:ext cx="4586400" cy="25053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3_Placeholder-Image">
  <p:cSld name="63_Placeholder-Image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5"/>
          <p:cNvSpPr/>
          <p:nvPr>
            <p:ph idx="2" type="pic"/>
          </p:nvPr>
        </p:nvSpPr>
        <p:spPr>
          <a:xfrm>
            <a:off x="4671731" y="1705879"/>
            <a:ext cx="3549000" cy="26895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grpSp>
        <p:nvGrpSpPr>
          <p:cNvPr id="157" name="Google Shape;157;p45"/>
          <p:cNvGrpSpPr/>
          <p:nvPr/>
        </p:nvGrpSpPr>
        <p:grpSpPr>
          <a:xfrm>
            <a:off x="4094286" y="-68391"/>
            <a:ext cx="5912699" cy="5294230"/>
            <a:chOff x="12889056" y="-4546713"/>
            <a:chExt cx="7105755" cy="7410736"/>
          </a:xfrm>
        </p:grpSpPr>
        <p:sp>
          <p:nvSpPr>
            <p:cNvPr id="158" name="Google Shape;158;p45"/>
            <p:cNvSpPr/>
            <p:nvPr/>
          </p:nvSpPr>
          <p:spPr>
            <a:xfrm>
              <a:off x="18260720" y="-2606779"/>
              <a:ext cx="1666394" cy="2515311"/>
            </a:xfrm>
            <a:custGeom>
              <a:rect b="b" l="l" r="r" t="t"/>
              <a:pathLst>
                <a:path extrusionOk="0" h="2515311" w="1666394">
                  <a:moveTo>
                    <a:pt x="77745" y="1294527"/>
                  </a:moveTo>
                  <a:lnTo>
                    <a:pt x="80890" y="2454715"/>
                  </a:lnTo>
                  <a:cubicBezTo>
                    <a:pt x="80890" y="2454715"/>
                    <a:pt x="609105" y="2262922"/>
                    <a:pt x="1300816" y="1505185"/>
                  </a:cubicBezTo>
                  <a:cubicBezTo>
                    <a:pt x="1530338" y="1253654"/>
                    <a:pt x="1637239" y="914087"/>
                    <a:pt x="1615230" y="675132"/>
                  </a:cubicBezTo>
                  <a:cubicBezTo>
                    <a:pt x="1583789" y="354430"/>
                    <a:pt x="1511473" y="175214"/>
                    <a:pt x="1127888" y="77745"/>
                  </a:cubicBezTo>
                  <a:cubicBezTo>
                    <a:pt x="920375" y="627970"/>
                    <a:pt x="77745" y="1294527"/>
                    <a:pt x="77745" y="1294527"/>
                  </a:cubicBezTo>
                  <a:close/>
                </a:path>
              </a:pathLst>
            </a:custGeom>
            <a:solidFill>
              <a:schemeClr val="dk1">
                <a:alpha val="780"/>
              </a:schemeClr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59" name="Google Shape;159;p45"/>
            <p:cNvSpPr/>
            <p:nvPr/>
          </p:nvSpPr>
          <p:spPr>
            <a:xfrm>
              <a:off x="13574595" y="28010"/>
              <a:ext cx="1320538" cy="1257655"/>
            </a:xfrm>
            <a:custGeom>
              <a:rect b="b" l="l" r="r" t="t"/>
              <a:pathLst>
                <a:path extrusionOk="0" h="1257655" w="1320538">
                  <a:moveTo>
                    <a:pt x="173426" y="77745"/>
                  </a:moveTo>
                  <a:cubicBezTo>
                    <a:pt x="60237" y="335565"/>
                    <a:pt x="38228" y="571375"/>
                    <a:pt x="157705" y="785177"/>
                  </a:cubicBezTo>
                  <a:cubicBezTo>
                    <a:pt x="245741" y="942384"/>
                    <a:pt x="396660" y="1096446"/>
                    <a:pt x="660768" y="1149897"/>
                  </a:cubicBezTo>
                  <a:cubicBezTo>
                    <a:pt x="978326" y="1215924"/>
                    <a:pt x="1255010" y="1197059"/>
                    <a:pt x="1255010" y="1197059"/>
                  </a:cubicBezTo>
                  <a:lnTo>
                    <a:pt x="1255010" y="181502"/>
                  </a:lnTo>
                  <a:cubicBezTo>
                    <a:pt x="1255010" y="181502"/>
                    <a:pt x="909155" y="175214"/>
                    <a:pt x="638759" y="175214"/>
                  </a:cubicBezTo>
                  <a:cubicBezTo>
                    <a:pt x="462687" y="178358"/>
                    <a:pt x="324345" y="102899"/>
                    <a:pt x="173426" y="77745"/>
                  </a:cubicBezTo>
                  <a:close/>
                </a:path>
              </a:pathLst>
            </a:custGeom>
            <a:solidFill>
              <a:schemeClr val="dk1">
                <a:alpha val="780"/>
              </a:schemeClr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0" name="Google Shape;160;p45"/>
            <p:cNvSpPr/>
            <p:nvPr/>
          </p:nvSpPr>
          <p:spPr>
            <a:xfrm>
              <a:off x="15009680" y="-2135158"/>
              <a:ext cx="1477745" cy="4999181"/>
            </a:xfrm>
            <a:custGeom>
              <a:rect b="b" l="l" r="r" t="t"/>
              <a:pathLst>
                <a:path extrusionOk="0" h="4999181" w="1477745">
                  <a:moveTo>
                    <a:pt x="77745" y="775745"/>
                  </a:moveTo>
                  <a:lnTo>
                    <a:pt x="77745" y="4922865"/>
                  </a:lnTo>
                  <a:lnTo>
                    <a:pt x="1401428" y="4929153"/>
                  </a:lnTo>
                  <a:lnTo>
                    <a:pt x="1404572" y="77745"/>
                  </a:lnTo>
                  <a:cubicBezTo>
                    <a:pt x="926663" y="297835"/>
                    <a:pt x="599673" y="448754"/>
                    <a:pt x="77745" y="775745"/>
                  </a:cubicBezTo>
                  <a:close/>
                </a:path>
              </a:pathLst>
            </a:custGeom>
            <a:solidFill>
              <a:schemeClr val="dk1">
                <a:alpha val="780"/>
              </a:schemeClr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1" name="Google Shape;161;p45"/>
            <p:cNvSpPr/>
            <p:nvPr/>
          </p:nvSpPr>
          <p:spPr>
            <a:xfrm>
              <a:off x="15015969" y="-4546713"/>
              <a:ext cx="1446304" cy="1414862"/>
            </a:xfrm>
            <a:custGeom>
              <a:rect b="b" l="l" r="r" t="t"/>
              <a:pathLst>
                <a:path extrusionOk="0" h="1414862" w="1446304">
                  <a:moveTo>
                    <a:pt x="1388852" y="750591"/>
                  </a:moveTo>
                  <a:lnTo>
                    <a:pt x="1391996" y="77745"/>
                  </a:lnTo>
                  <a:lnTo>
                    <a:pt x="77745" y="77745"/>
                  </a:lnTo>
                  <a:lnTo>
                    <a:pt x="77745" y="1344834"/>
                  </a:lnTo>
                  <a:cubicBezTo>
                    <a:pt x="451898" y="1146753"/>
                    <a:pt x="753735" y="970681"/>
                    <a:pt x="1388852" y="750591"/>
                  </a:cubicBezTo>
                  <a:close/>
                </a:path>
              </a:pathLst>
            </a:custGeom>
            <a:solidFill>
              <a:schemeClr val="dk1">
                <a:alpha val="780"/>
              </a:schemeClr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2" name="Google Shape;162;p45"/>
            <p:cNvSpPr/>
            <p:nvPr/>
          </p:nvSpPr>
          <p:spPr>
            <a:xfrm>
              <a:off x="13375442" y="635543"/>
              <a:ext cx="62882" cy="62882"/>
            </a:xfrm>
            <a:custGeom>
              <a:rect b="b" l="l" r="r" t="t"/>
              <a:pathLst>
                <a:path extrusionOk="0" h="62882" w="62882">
                  <a:moveTo>
                    <a:pt x="23581" y="23581"/>
                  </a:moveTo>
                  <a:cubicBezTo>
                    <a:pt x="33013" y="51878"/>
                    <a:pt x="42446" y="64454"/>
                    <a:pt x="42446" y="64454"/>
                  </a:cubicBezTo>
                  <a:lnTo>
                    <a:pt x="23581" y="23581"/>
                  </a:lnTo>
                  <a:close/>
                </a:path>
              </a:pathLst>
            </a:custGeom>
            <a:solidFill>
              <a:schemeClr val="dk1">
                <a:alpha val="780"/>
              </a:schemeClr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3" name="Google Shape;163;p45"/>
            <p:cNvSpPr/>
            <p:nvPr/>
          </p:nvSpPr>
          <p:spPr>
            <a:xfrm>
              <a:off x="12889056" y="-3866461"/>
              <a:ext cx="7105755" cy="6665575"/>
            </a:xfrm>
            <a:custGeom>
              <a:rect b="b" l="l" r="r" t="t"/>
              <a:pathLst>
                <a:path extrusionOk="0" h="6665575" w="7105755">
                  <a:moveTo>
                    <a:pt x="6590734" y="340735"/>
                  </a:moveTo>
                  <a:cubicBezTo>
                    <a:pt x="6590734" y="340735"/>
                    <a:pt x="6433527" y="-74292"/>
                    <a:pt x="5084691" y="45186"/>
                  </a:cubicBezTo>
                  <a:cubicBezTo>
                    <a:pt x="3704413" y="167807"/>
                    <a:pt x="2534793" y="755761"/>
                    <a:pt x="1846226" y="1170788"/>
                  </a:cubicBezTo>
                  <a:cubicBezTo>
                    <a:pt x="1160804" y="1585814"/>
                    <a:pt x="462805" y="2154903"/>
                    <a:pt x="57211" y="3054127"/>
                  </a:cubicBezTo>
                  <a:cubicBezTo>
                    <a:pt x="-43402" y="3280505"/>
                    <a:pt x="113805" y="3635793"/>
                    <a:pt x="113805" y="3635793"/>
                  </a:cubicBezTo>
                  <a:lnTo>
                    <a:pt x="509967" y="4525585"/>
                  </a:lnTo>
                  <a:cubicBezTo>
                    <a:pt x="437652" y="4346369"/>
                    <a:pt x="264724" y="3579199"/>
                    <a:pt x="1959416" y="2346696"/>
                  </a:cubicBezTo>
                  <a:cubicBezTo>
                    <a:pt x="2210947" y="2164336"/>
                    <a:pt x="2547370" y="1931669"/>
                    <a:pt x="3562927" y="1482058"/>
                  </a:cubicBezTo>
                  <a:cubicBezTo>
                    <a:pt x="3657251" y="1441184"/>
                    <a:pt x="3751575" y="1400310"/>
                    <a:pt x="3845899" y="1365724"/>
                  </a:cubicBezTo>
                  <a:lnTo>
                    <a:pt x="3842755" y="6657311"/>
                  </a:lnTo>
                  <a:lnTo>
                    <a:pt x="5160150" y="6657311"/>
                  </a:lnTo>
                  <a:lnTo>
                    <a:pt x="5157006" y="1023013"/>
                  </a:lnTo>
                  <a:cubicBezTo>
                    <a:pt x="5515438" y="969563"/>
                    <a:pt x="5782690" y="966419"/>
                    <a:pt x="5895878" y="966419"/>
                  </a:cubicBezTo>
                  <a:cubicBezTo>
                    <a:pt x="6710211" y="966419"/>
                    <a:pt x="6999472" y="1296553"/>
                    <a:pt x="7090652" y="1460048"/>
                  </a:cubicBezTo>
                  <a:lnTo>
                    <a:pt x="6590734" y="340735"/>
                  </a:lnTo>
                  <a:close/>
                </a:path>
              </a:pathLst>
            </a:custGeom>
            <a:solidFill>
              <a:schemeClr val="dk1">
                <a:alpha val="780"/>
              </a:schemeClr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17150" lIns="34300" spcFirstLastPara="1" rIns="34300" wrap="square" tIns="171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6" name="Google Shape;166;p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7" name="Google Shape;167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17150" lIns="34300" spcFirstLastPara="1" rIns="34300" wrap="square" tIns="171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70" name="Google Shape;170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rtl="0"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indent="-228600" lvl="2" marL="1371600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1" name="Google Shape;171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-">
  <p:cSld name="Image-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/>
          <p:nvPr>
            <p:ph idx="2" type="pic"/>
          </p:nvPr>
        </p:nvSpPr>
        <p:spPr>
          <a:xfrm>
            <a:off x="0" y="1249730"/>
            <a:ext cx="9144000" cy="26649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laceholder-Image">
  <p:cSld name="1_Placeholder-Image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>
            <p:ph idx="2" type="pic"/>
          </p:nvPr>
        </p:nvSpPr>
        <p:spPr>
          <a:xfrm>
            <a:off x="0" y="1603157"/>
            <a:ext cx="9144000" cy="22230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Placeholder-Image">
  <p:cSld name="12_Placeholder-Imag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>
            <p:ph idx="2" type="pic"/>
          </p:nvPr>
        </p:nvSpPr>
        <p:spPr>
          <a:xfrm>
            <a:off x="3325959" y="1589810"/>
            <a:ext cx="2494500" cy="29718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41" name="Google Shape;41;p8"/>
          <p:cNvSpPr/>
          <p:nvPr>
            <p:ph idx="3" type="pic"/>
          </p:nvPr>
        </p:nvSpPr>
        <p:spPr>
          <a:xfrm>
            <a:off x="6225778" y="1589810"/>
            <a:ext cx="2494500" cy="29718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42" name="Google Shape;42;p8"/>
          <p:cNvSpPr/>
          <p:nvPr>
            <p:ph idx="4" type="pic"/>
          </p:nvPr>
        </p:nvSpPr>
        <p:spPr>
          <a:xfrm>
            <a:off x="426140" y="1589810"/>
            <a:ext cx="2494500" cy="29718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Placeholder-Image">
  <p:cSld name="14_Placeholder-Image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>
            <p:ph idx="2" type="pic"/>
          </p:nvPr>
        </p:nvSpPr>
        <p:spPr>
          <a:xfrm>
            <a:off x="595187" y="1714501"/>
            <a:ext cx="1813500" cy="13614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45" name="Google Shape;45;p9"/>
          <p:cNvSpPr/>
          <p:nvPr>
            <p:ph idx="3" type="pic"/>
          </p:nvPr>
        </p:nvSpPr>
        <p:spPr>
          <a:xfrm>
            <a:off x="2651202" y="1714501"/>
            <a:ext cx="1813500" cy="13614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46" name="Google Shape;46;p9"/>
          <p:cNvSpPr/>
          <p:nvPr>
            <p:ph idx="4" type="pic"/>
          </p:nvPr>
        </p:nvSpPr>
        <p:spPr>
          <a:xfrm>
            <a:off x="4707217" y="1714501"/>
            <a:ext cx="1813500" cy="13614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47" name="Google Shape;47;p9"/>
          <p:cNvSpPr/>
          <p:nvPr>
            <p:ph idx="5" type="pic"/>
          </p:nvPr>
        </p:nvSpPr>
        <p:spPr>
          <a:xfrm>
            <a:off x="6763229" y="1714501"/>
            <a:ext cx="1813500" cy="13614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Placeholder-Image">
  <p:cSld name="15_Placeholder-Image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>
            <p:ph idx="2" type="pic"/>
          </p:nvPr>
        </p:nvSpPr>
        <p:spPr>
          <a:xfrm>
            <a:off x="595187" y="1714501"/>
            <a:ext cx="2448300" cy="16788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50" name="Google Shape;50;p10"/>
          <p:cNvSpPr/>
          <p:nvPr>
            <p:ph idx="3" type="pic"/>
          </p:nvPr>
        </p:nvSpPr>
        <p:spPr>
          <a:xfrm>
            <a:off x="3370861" y="1702973"/>
            <a:ext cx="2448300" cy="16788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51" name="Google Shape;51;p10"/>
          <p:cNvSpPr/>
          <p:nvPr>
            <p:ph idx="4" type="pic"/>
          </p:nvPr>
        </p:nvSpPr>
        <p:spPr>
          <a:xfrm>
            <a:off x="6146534" y="1714501"/>
            <a:ext cx="2448300" cy="16788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46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23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47" Type="http://schemas.openxmlformats.org/officeDocument/2006/relationships/theme" Target="../theme/theme1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628651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628814" y="273845"/>
            <a:ext cx="78864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0" i="0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8" name="Google Shape;8;p1"/>
          <p:cNvSpPr txBox="1"/>
          <p:nvPr>
            <p:ph idx="11" type="ftr"/>
          </p:nvPr>
        </p:nvSpPr>
        <p:spPr>
          <a:xfrm>
            <a:off x="628487" y="4767263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500" u="none" cap="none" strike="noStrike">
                <a:solidFill>
                  <a:srgbClr val="88888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3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3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3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3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3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3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3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3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grpSp>
        <p:nvGrpSpPr>
          <p:cNvPr id="9" name="Google Shape;9;p1"/>
          <p:cNvGrpSpPr/>
          <p:nvPr/>
        </p:nvGrpSpPr>
        <p:grpSpPr>
          <a:xfrm>
            <a:off x="8319283" y="377915"/>
            <a:ext cx="497250" cy="511720"/>
            <a:chOff x="1756237" y="1446697"/>
            <a:chExt cx="2629559" cy="2707514"/>
          </a:xfrm>
        </p:grpSpPr>
        <p:sp>
          <p:nvSpPr>
            <p:cNvPr id="10" name="Google Shape;10;p1"/>
            <p:cNvSpPr/>
            <p:nvPr/>
          </p:nvSpPr>
          <p:spPr>
            <a:xfrm>
              <a:off x="3762217" y="2164590"/>
              <a:ext cx="581760" cy="895911"/>
            </a:xfrm>
            <a:custGeom>
              <a:rect b="b" l="l" r="r" t="t"/>
              <a:pathLst>
                <a:path extrusionOk="0" h="895911" w="581760">
                  <a:moveTo>
                    <a:pt x="10632" y="460915"/>
                  </a:moveTo>
                  <a:lnTo>
                    <a:pt x="11795" y="890254"/>
                  </a:lnTo>
                  <a:cubicBezTo>
                    <a:pt x="11795" y="890254"/>
                    <a:pt x="207267" y="819279"/>
                    <a:pt x="463242" y="538871"/>
                  </a:cubicBezTo>
                  <a:cubicBezTo>
                    <a:pt x="548179" y="445789"/>
                    <a:pt x="587739" y="320129"/>
                    <a:pt x="579594" y="231701"/>
                  </a:cubicBezTo>
                  <a:cubicBezTo>
                    <a:pt x="567959" y="113022"/>
                    <a:pt x="541198" y="46701"/>
                    <a:pt x="399248" y="10632"/>
                  </a:cubicBezTo>
                  <a:cubicBezTo>
                    <a:pt x="322456" y="214248"/>
                    <a:pt x="10632" y="460915"/>
                    <a:pt x="10632" y="460915"/>
                  </a:cubicBezTo>
                  <a:close/>
                </a:path>
              </a:pathLst>
            </a:custGeom>
            <a:solidFill>
              <a:srgbClr val="36A9E1">
                <a:alpha val="49800"/>
              </a:srgbClr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028067" y="3139621"/>
              <a:ext cx="453773" cy="430503"/>
            </a:xfrm>
            <a:custGeom>
              <a:rect b="b" l="l" r="r" t="t"/>
              <a:pathLst>
                <a:path extrusionOk="0" h="430503" w="453773">
                  <a:moveTo>
                    <a:pt x="46039" y="10632"/>
                  </a:moveTo>
                  <a:cubicBezTo>
                    <a:pt x="4153" y="106040"/>
                    <a:pt x="-3992" y="193305"/>
                    <a:pt x="40222" y="272424"/>
                  </a:cubicBezTo>
                  <a:cubicBezTo>
                    <a:pt x="72800" y="330600"/>
                    <a:pt x="128649" y="387613"/>
                    <a:pt x="226385" y="407393"/>
                  </a:cubicBezTo>
                  <a:cubicBezTo>
                    <a:pt x="343901" y="431827"/>
                    <a:pt x="446291" y="424846"/>
                    <a:pt x="446291" y="424846"/>
                  </a:cubicBezTo>
                  <a:lnTo>
                    <a:pt x="446291" y="49028"/>
                  </a:lnTo>
                  <a:cubicBezTo>
                    <a:pt x="446291" y="49028"/>
                    <a:pt x="318303" y="46701"/>
                    <a:pt x="218241" y="46701"/>
                  </a:cubicBezTo>
                  <a:cubicBezTo>
                    <a:pt x="153083" y="47864"/>
                    <a:pt x="101888" y="19940"/>
                    <a:pt x="46039" y="10632"/>
                  </a:cubicBezTo>
                  <a:close/>
                </a:path>
              </a:pathLst>
            </a:custGeom>
            <a:solidFill>
              <a:srgbClr val="36A9E1">
                <a:alpha val="49800"/>
              </a:srgbClr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559135" y="2339118"/>
              <a:ext cx="511949" cy="1815093"/>
            </a:xfrm>
            <a:custGeom>
              <a:rect b="b" l="l" r="r" t="t"/>
              <a:pathLst>
                <a:path extrusionOk="0" h="1815093" w="511949">
                  <a:moveTo>
                    <a:pt x="10632" y="268934"/>
                  </a:moveTo>
                  <a:lnTo>
                    <a:pt x="10632" y="1803619"/>
                  </a:lnTo>
                  <a:lnTo>
                    <a:pt x="500474" y="1805946"/>
                  </a:lnTo>
                  <a:lnTo>
                    <a:pt x="501638" y="10632"/>
                  </a:lnTo>
                  <a:cubicBezTo>
                    <a:pt x="324783" y="92078"/>
                    <a:pt x="203776" y="147927"/>
                    <a:pt x="10632" y="268934"/>
                  </a:cubicBezTo>
                  <a:close/>
                </a:path>
              </a:pathLst>
            </a:custGeom>
            <a:solidFill>
              <a:srgbClr val="36A9E1">
                <a:alpha val="49800"/>
              </a:srgbClr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561462" y="1446697"/>
              <a:ext cx="500314" cy="488679"/>
            </a:xfrm>
            <a:custGeom>
              <a:rect b="b" l="l" r="r" t="t"/>
              <a:pathLst>
                <a:path extrusionOk="0" h="488679" w="500314">
                  <a:moveTo>
                    <a:pt x="495820" y="259625"/>
                  </a:moveTo>
                  <a:lnTo>
                    <a:pt x="496984" y="10632"/>
                  </a:lnTo>
                  <a:lnTo>
                    <a:pt x="10632" y="10632"/>
                  </a:lnTo>
                  <a:lnTo>
                    <a:pt x="10632" y="479531"/>
                  </a:lnTo>
                  <a:cubicBezTo>
                    <a:pt x="149091" y="406229"/>
                    <a:pt x="260789" y="341072"/>
                    <a:pt x="495820" y="259625"/>
                  </a:cubicBezTo>
                  <a:close/>
                </a:path>
              </a:pathLst>
            </a:custGeom>
            <a:solidFill>
              <a:srgbClr val="36A9E1">
                <a:alpha val="49800"/>
              </a:srgbClr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1756237" y="1680293"/>
              <a:ext cx="2629559" cy="2466666"/>
            </a:xfrm>
            <a:custGeom>
              <a:rect b="b" l="l" r="r" t="t"/>
              <a:pathLst>
                <a:path extrusionOk="0" h="2466666" w="2629559">
                  <a:moveTo>
                    <a:pt x="2438970" y="126092"/>
                  </a:moveTo>
                  <a:cubicBezTo>
                    <a:pt x="2438970" y="126092"/>
                    <a:pt x="2380794" y="-27492"/>
                    <a:pt x="1881643" y="16721"/>
                  </a:cubicBezTo>
                  <a:cubicBezTo>
                    <a:pt x="1370857" y="62099"/>
                    <a:pt x="938027" y="279677"/>
                    <a:pt x="683215" y="433262"/>
                  </a:cubicBezTo>
                  <a:cubicBezTo>
                    <a:pt x="429568" y="586847"/>
                    <a:pt x="171266" y="797445"/>
                    <a:pt x="21172" y="1130212"/>
                  </a:cubicBezTo>
                  <a:cubicBezTo>
                    <a:pt x="-16061" y="1213985"/>
                    <a:pt x="42115" y="1345463"/>
                    <a:pt x="42115" y="1345463"/>
                  </a:cubicBezTo>
                  <a:lnTo>
                    <a:pt x="188719" y="1674740"/>
                  </a:lnTo>
                  <a:cubicBezTo>
                    <a:pt x="161958" y="1608419"/>
                    <a:pt x="97964" y="1324520"/>
                    <a:pt x="725102" y="868419"/>
                  </a:cubicBezTo>
                  <a:cubicBezTo>
                    <a:pt x="818184" y="800935"/>
                    <a:pt x="942681" y="714834"/>
                    <a:pt x="1318498" y="548451"/>
                  </a:cubicBezTo>
                  <a:cubicBezTo>
                    <a:pt x="1353404" y="533325"/>
                    <a:pt x="1388310" y="518199"/>
                    <a:pt x="1423215" y="505401"/>
                  </a:cubicBezTo>
                  <a:lnTo>
                    <a:pt x="1422052" y="2463608"/>
                  </a:lnTo>
                  <a:lnTo>
                    <a:pt x="1909568" y="2463608"/>
                  </a:lnTo>
                  <a:lnTo>
                    <a:pt x="1908404" y="378577"/>
                  </a:lnTo>
                  <a:cubicBezTo>
                    <a:pt x="2041046" y="358797"/>
                    <a:pt x="2139945" y="357633"/>
                    <a:pt x="2181832" y="357633"/>
                  </a:cubicBezTo>
                  <a:cubicBezTo>
                    <a:pt x="2483184" y="357633"/>
                    <a:pt x="2590228" y="479803"/>
                    <a:pt x="2623970" y="540306"/>
                  </a:cubicBezTo>
                  <a:lnTo>
                    <a:pt x="2438970" y="126092"/>
                  </a:lnTo>
                  <a:close/>
                </a:path>
              </a:pathLst>
            </a:custGeom>
            <a:solidFill>
              <a:srgbClr val="36A9E1">
                <a:alpha val="49800"/>
              </a:srgbClr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28.png"/><Relationship Id="rId7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Relationship Id="rId5" Type="http://schemas.openxmlformats.org/officeDocument/2006/relationships/image" Target="../media/image17.png"/><Relationship Id="rId6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51.jpg"/><Relationship Id="rId6" Type="http://schemas.openxmlformats.org/officeDocument/2006/relationships/image" Target="../media/image6.png"/><Relationship Id="rId7" Type="http://schemas.openxmlformats.org/officeDocument/2006/relationships/image" Target="../media/image5.jpg"/><Relationship Id="rId8" Type="http://schemas.openxmlformats.org/officeDocument/2006/relationships/image" Target="../media/image4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37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29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3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30.png"/><Relationship Id="rId5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Relationship Id="rId4" Type="http://schemas.openxmlformats.org/officeDocument/2006/relationships/image" Target="../media/image38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Relationship Id="rId4" Type="http://schemas.openxmlformats.org/officeDocument/2006/relationships/image" Target="../media/image40.png"/><Relationship Id="rId5" Type="http://schemas.openxmlformats.org/officeDocument/2006/relationships/image" Target="../media/image4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42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Relationship Id="rId4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Relationship Id="rId4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8.png"/><Relationship Id="rId4" Type="http://schemas.openxmlformats.org/officeDocument/2006/relationships/image" Target="../media/image56.png"/><Relationship Id="rId5" Type="http://schemas.openxmlformats.org/officeDocument/2006/relationships/image" Target="../media/image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Relationship Id="rId4" Type="http://schemas.openxmlformats.org/officeDocument/2006/relationships/image" Target="../media/image43.png"/><Relationship Id="rId5" Type="http://schemas.openxmlformats.org/officeDocument/2006/relationships/image" Target="../media/image4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png"/><Relationship Id="rId4" Type="http://schemas.openxmlformats.org/officeDocument/2006/relationships/image" Target="../media/image6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png"/><Relationship Id="rId4" Type="http://schemas.openxmlformats.org/officeDocument/2006/relationships/image" Target="../media/image46.png"/><Relationship Id="rId5" Type="http://schemas.openxmlformats.org/officeDocument/2006/relationships/image" Target="../media/image60.png"/><Relationship Id="rId6" Type="http://schemas.openxmlformats.org/officeDocument/2006/relationships/image" Target="../media/image48.png"/><Relationship Id="rId7" Type="http://schemas.openxmlformats.org/officeDocument/2006/relationships/image" Target="../media/image5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png"/><Relationship Id="rId4" Type="http://schemas.openxmlformats.org/officeDocument/2006/relationships/image" Target="../media/image67.png"/><Relationship Id="rId5" Type="http://schemas.openxmlformats.org/officeDocument/2006/relationships/image" Target="../media/image59.png"/><Relationship Id="rId6" Type="http://schemas.openxmlformats.org/officeDocument/2006/relationships/image" Target="../media/image62.png"/><Relationship Id="rId7" Type="http://schemas.openxmlformats.org/officeDocument/2006/relationships/image" Target="../media/image53.png"/><Relationship Id="rId8" Type="http://schemas.openxmlformats.org/officeDocument/2006/relationships/image" Target="../media/image6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5.png"/><Relationship Id="rId4" Type="http://schemas.openxmlformats.org/officeDocument/2006/relationships/image" Target="../media/image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0.png"/><Relationship Id="rId4" Type="http://schemas.openxmlformats.org/officeDocument/2006/relationships/image" Target="../media/image55.png"/><Relationship Id="rId5" Type="http://schemas.openxmlformats.org/officeDocument/2006/relationships/image" Target="../media/image2.png"/><Relationship Id="rId6" Type="http://schemas.openxmlformats.org/officeDocument/2006/relationships/image" Target="../media/image5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1.png"/><Relationship Id="rId4" Type="http://schemas.openxmlformats.org/officeDocument/2006/relationships/image" Target="../media/image76.png"/><Relationship Id="rId5" Type="http://schemas.openxmlformats.org/officeDocument/2006/relationships/image" Target="../media/image66.png"/><Relationship Id="rId6" Type="http://schemas.openxmlformats.org/officeDocument/2006/relationships/image" Target="../media/image2.png"/><Relationship Id="rId7" Type="http://schemas.openxmlformats.org/officeDocument/2006/relationships/image" Target="../media/image5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6.png"/><Relationship Id="rId4" Type="http://schemas.openxmlformats.org/officeDocument/2006/relationships/image" Target="../media/image65.png"/><Relationship Id="rId5" Type="http://schemas.openxmlformats.org/officeDocument/2006/relationships/image" Target="../media/image2.png"/><Relationship Id="rId6" Type="http://schemas.openxmlformats.org/officeDocument/2006/relationships/image" Target="../media/image5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.png"/><Relationship Id="rId4" Type="http://schemas.openxmlformats.org/officeDocument/2006/relationships/image" Target="../media/image88.png"/><Relationship Id="rId5" Type="http://schemas.openxmlformats.org/officeDocument/2006/relationships/image" Target="../media/image78.png"/><Relationship Id="rId6" Type="http://schemas.openxmlformats.org/officeDocument/2006/relationships/image" Target="../media/image74.png"/><Relationship Id="rId7" Type="http://schemas.openxmlformats.org/officeDocument/2006/relationships/image" Target="../media/image8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.png"/><Relationship Id="rId4" Type="http://schemas.openxmlformats.org/officeDocument/2006/relationships/image" Target="../media/image79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2.jpg"/><Relationship Id="rId4" Type="http://schemas.openxmlformats.org/officeDocument/2006/relationships/image" Target="../media/image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4.png"/><Relationship Id="rId4" Type="http://schemas.openxmlformats.org/officeDocument/2006/relationships/image" Target="../media/image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.png"/><Relationship Id="rId4" Type="http://schemas.openxmlformats.org/officeDocument/2006/relationships/image" Target="../media/image7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.png"/><Relationship Id="rId4" Type="http://schemas.openxmlformats.org/officeDocument/2006/relationships/image" Target="../media/image84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.png"/><Relationship Id="rId4" Type="http://schemas.openxmlformats.org/officeDocument/2006/relationships/image" Target="../media/image71.jpg"/><Relationship Id="rId5" Type="http://schemas.openxmlformats.org/officeDocument/2006/relationships/image" Target="../media/image69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.png"/><Relationship Id="rId4" Type="http://schemas.openxmlformats.org/officeDocument/2006/relationships/image" Target="../media/image83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.png"/><Relationship Id="rId4" Type="http://schemas.openxmlformats.org/officeDocument/2006/relationships/image" Target="../media/image70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.png"/><Relationship Id="rId4" Type="http://schemas.openxmlformats.org/officeDocument/2006/relationships/image" Target="../media/image75.jpg"/><Relationship Id="rId5" Type="http://schemas.openxmlformats.org/officeDocument/2006/relationships/image" Target="../media/image73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.png"/><Relationship Id="rId4" Type="http://schemas.openxmlformats.org/officeDocument/2006/relationships/image" Target="../media/image8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2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61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8"/>
          <p:cNvSpPr txBox="1"/>
          <p:nvPr>
            <p:ph type="ctrTitle"/>
          </p:nvPr>
        </p:nvSpPr>
        <p:spPr>
          <a:xfrm>
            <a:off x="5514975" y="2899019"/>
            <a:ext cx="3834000" cy="234000"/>
          </a:xfrm>
          <a:prstGeom prst="rect">
            <a:avLst/>
          </a:prstGeom>
        </p:spPr>
        <p:txBody>
          <a:bodyPr anchorCtr="0" anchor="b" bIns="17150" lIns="34300" spcFirstLastPara="1" rIns="34300" wrap="square" tIns="171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48"/>
          <p:cNvSpPr txBox="1"/>
          <p:nvPr>
            <p:ph idx="1" type="subTitle"/>
          </p:nvPr>
        </p:nvSpPr>
        <p:spPr>
          <a:xfrm>
            <a:off x="311700" y="2340350"/>
            <a:ext cx="8520600" cy="7926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Graduate Project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p48"/>
          <p:cNvSpPr/>
          <p:nvPr/>
        </p:nvSpPr>
        <p:spPr>
          <a:xfrm>
            <a:off x="-142100" y="0"/>
            <a:ext cx="9144000" cy="2326200"/>
          </a:xfrm>
          <a:prstGeom prst="rect">
            <a:avLst/>
          </a:prstGeom>
          <a:solidFill>
            <a:srgbClr val="2FAAE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300">
              <a:solidFill>
                <a:srgbClr val="EFEFE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79" name="Google Shape;179;p48"/>
          <p:cNvSpPr txBox="1"/>
          <p:nvPr/>
        </p:nvSpPr>
        <p:spPr>
          <a:xfrm>
            <a:off x="2465000" y="737750"/>
            <a:ext cx="4489800" cy="1602600"/>
          </a:xfrm>
          <a:prstGeom prst="rect">
            <a:avLst/>
          </a:prstGeom>
          <a:solidFill>
            <a:srgbClr val="36A9E1">
              <a:alpha val="4980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ОБРАЗОВАТЕЛЬНЫЙ ЦЕНТР</a:t>
            </a:r>
            <a:endParaRPr sz="5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ПРОГРАММИРОВАНИЯ И ВЫСОКИХ ТЕХНОЛОГИЙ</a:t>
            </a:r>
            <a:endParaRPr sz="14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			</a:t>
            </a:r>
            <a:r>
              <a:rPr lang="ru" sz="17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GLd-ST1-52-23</a:t>
            </a:r>
            <a:endParaRPr sz="17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180" name="Google Shape;180;p48"/>
          <p:cNvGrpSpPr/>
          <p:nvPr/>
        </p:nvGrpSpPr>
        <p:grpSpPr>
          <a:xfrm>
            <a:off x="758850" y="627931"/>
            <a:ext cx="833570" cy="861261"/>
            <a:chOff x="1756237" y="1446697"/>
            <a:chExt cx="2629559" cy="2717770"/>
          </a:xfrm>
        </p:grpSpPr>
        <p:sp>
          <p:nvSpPr>
            <p:cNvPr id="181" name="Google Shape;181;p48"/>
            <p:cNvSpPr/>
            <p:nvPr/>
          </p:nvSpPr>
          <p:spPr>
            <a:xfrm>
              <a:off x="3762217" y="2164590"/>
              <a:ext cx="581760" cy="895911"/>
            </a:xfrm>
            <a:custGeom>
              <a:rect b="b" l="l" r="r" t="t"/>
              <a:pathLst>
                <a:path extrusionOk="0" h="895911" w="581760">
                  <a:moveTo>
                    <a:pt x="10632" y="460915"/>
                  </a:moveTo>
                  <a:lnTo>
                    <a:pt x="11795" y="890254"/>
                  </a:lnTo>
                  <a:cubicBezTo>
                    <a:pt x="11795" y="890254"/>
                    <a:pt x="207267" y="819279"/>
                    <a:pt x="463242" y="538871"/>
                  </a:cubicBezTo>
                  <a:cubicBezTo>
                    <a:pt x="548179" y="445789"/>
                    <a:pt x="587739" y="320129"/>
                    <a:pt x="579594" y="231701"/>
                  </a:cubicBezTo>
                  <a:cubicBezTo>
                    <a:pt x="567959" y="113022"/>
                    <a:pt x="541198" y="46701"/>
                    <a:pt x="399248" y="10632"/>
                  </a:cubicBezTo>
                  <a:cubicBezTo>
                    <a:pt x="322456" y="214248"/>
                    <a:pt x="10632" y="460915"/>
                    <a:pt x="10632" y="4609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2" name="Google Shape;182;p48"/>
            <p:cNvSpPr/>
            <p:nvPr/>
          </p:nvSpPr>
          <p:spPr>
            <a:xfrm>
              <a:off x="2028067" y="3139621"/>
              <a:ext cx="453773" cy="430503"/>
            </a:xfrm>
            <a:custGeom>
              <a:rect b="b" l="l" r="r" t="t"/>
              <a:pathLst>
                <a:path extrusionOk="0" h="430503" w="453773">
                  <a:moveTo>
                    <a:pt x="46039" y="10632"/>
                  </a:moveTo>
                  <a:cubicBezTo>
                    <a:pt x="4153" y="106040"/>
                    <a:pt x="-3992" y="193305"/>
                    <a:pt x="40222" y="272424"/>
                  </a:cubicBezTo>
                  <a:cubicBezTo>
                    <a:pt x="72800" y="330600"/>
                    <a:pt x="128649" y="387613"/>
                    <a:pt x="226385" y="407393"/>
                  </a:cubicBezTo>
                  <a:cubicBezTo>
                    <a:pt x="343901" y="431827"/>
                    <a:pt x="446291" y="424846"/>
                    <a:pt x="446291" y="424846"/>
                  </a:cubicBezTo>
                  <a:lnTo>
                    <a:pt x="446291" y="49028"/>
                  </a:lnTo>
                  <a:cubicBezTo>
                    <a:pt x="446291" y="49028"/>
                    <a:pt x="318303" y="46701"/>
                    <a:pt x="218241" y="46701"/>
                  </a:cubicBezTo>
                  <a:cubicBezTo>
                    <a:pt x="153083" y="47864"/>
                    <a:pt x="101888" y="19940"/>
                    <a:pt x="46039" y="106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3" name="Google Shape;183;p48"/>
            <p:cNvSpPr/>
            <p:nvPr/>
          </p:nvSpPr>
          <p:spPr>
            <a:xfrm>
              <a:off x="2555625" y="2349374"/>
              <a:ext cx="511949" cy="1815093"/>
            </a:xfrm>
            <a:custGeom>
              <a:rect b="b" l="l" r="r" t="t"/>
              <a:pathLst>
                <a:path extrusionOk="0" h="1815093" w="511949">
                  <a:moveTo>
                    <a:pt x="10632" y="268934"/>
                  </a:moveTo>
                  <a:lnTo>
                    <a:pt x="10632" y="1803619"/>
                  </a:lnTo>
                  <a:lnTo>
                    <a:pt x="500474" y="1805946"/>
                  </a:lnTo>
                  <a:lnTo>
                    <a:pt x="501638" y="10632"/>
                  </a:lnTo>
                  <a:cubicBezTo>
                    <a:pt x="324783" y="92078"/>
                    <a:pt x="203776" y="147927"/>
                    <a:pt x="10632" y="2689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4" name="Google Shape;184;p48"/>
            <p:cNvSpPr/>
            <p:nvPr/>
          </p:nvSpPr>
          <p:spPr>
            <a:xfrm>
              <a:off x="2561462" y="1446697"/>
              <a:ext cx="500314" cy="488679"/>
            </a:xfrm>
            <a:custGeom>
              <a:rect b="b" l="l" r="r" t="t"/>
              <a:pathLst>
                <a:path extrusionOk="0" h="488679" w="500314">
                  <a:moveTo>
                    <a:pt x="495820" y="259625"/>
                  </a:moveTo>
                  <a:lnTo>
                    <a:pt x="496984" y="10632"/>
                  </a:lnTo>
                  <a:lnTo>
                    <a:pt x="10632" y="10632"/>
                  </a:lnTo>
                  <a:lnTo>
                    <a:pt x="10632" y="479531"/>
                  </a:lnTo>
                  <a:cubicBezTo>
                    <a:pt x="149091" y="406229"/>
                    <a:pt x="260789" y="341072"/>
                    <a:pt x="495820" y="2596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5" name="Google Shape;185;p48"/>
            <p:cNvSpPr/>
            <p:nvPr/>
          </p:nvSpPr>
          <p:spPr>
            <a:xfrm>
              <a:off x="1756237" y="1680293"/>
              <a:ext cx="2629559" cy="2466666"/>
            </a:xfrm>
            <a:custGeom>
              <a:rect b="b" l="l" r="r" t="t"/>
              <a:pathLst>
                <a:path extrusionOk="0" h="2466666" w="2629559">
                  <a:moveTo>
                    <a:pt x="2438970" y="126092"/>
                  </a:moveTo>
                  <a:cubicBezTo>
                    <a:pt x="2438970" y="126092"/>
                    <a:pt x="2380794" y="-27492"/>
                    <a:pt x="1881643" y="16721"/>
                  </a:cubicBezTo>
                  <a:cubicBezTo>
                    <a:pt x="1370857" y="62099"/>
                    <a:pt x="938027" y="279677"/>
                    <a:pt x="683215" y="433262"/>
                  </a:cubicBezTo>
                  <a:cubicBezTo>
                    <a:pt x="429568" y="586847"/>
                    <a:pt x="171266" y="797445"/>
                    <a:pt x="21172" y="1130212"/>
                  </a:cubicBezTo>
                  <a:cubicBezTo>
                    <a:pt x="-16061" y="1213985"/>
                    <a:pt x="42115" y="1345463"/>
                    <a:pt x="42115" y="1345463"/>
                  </a:cubicBezTo>
                  <a:lnTo>
                    <a:pt x="188719" y="1674740"/>
                  </a:lnTo>
                  <a:cubicBezTo>
                    <a:pt x="161958" y="1608419"/>
                    <a:pt x="97964" y="1324520"/>
                    <a:pt x="725102" y="868419"/>
                  </a:cubicBezTo>
                  <a:cubicBezTo>
                    <a:pt x="818184" y="800935"/>
                    <a:pt x="942681" y="714834"/>
                    <a:pt x="1318498" y="548451"/>
                  </a:cubicBezTo>
                  <a:cubicBezTo>
                    <a:pt x="1353404" y="533325"/>
                    <a:pt x="1388310" y="518199"/>
                    <a:pt x="1423215" y="505401"/>
                  </a:cubicBezTo>
                  <a:lnTo>
                    <a:pt x="1422052" y="2463608"/>
                  </a:lnTo>
                  <a:lnTo>
                    <a:pt x="1909568" y="2463608"/>
                  </a:lnTo>
                  <a:lnTo>
                    <a:pt x="1908404" y="378577"/>
                  </a:lnTo>
                  <a:cubicBezTo>
                    <a:pt x="2041046" y="358797"/>
                    <a:pt x="2139945" y="357633"/>
                    <a:pt x="2181832" y="357633"/>
                  </a:cubicBezTo>
                  <a:cubicBezTo>
                    <a:pt x="2483184" y="357633"/>
                    <a:pt x="2590228" y="479803"/>
                    <a:pt x="2623970" y="540306"/>
                  </a:cubicBezTo>
                  <a:lnTo>
                    <a:pt x="2438970" y="1260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186" name="Google Shape;186;p48"/>
          <p:cNvGrpSpPr/>
          <p:nvPr/>
        </p:nvGrpSpPr>
        <p:grpSpPr>
          <a:xfrm>
            <a:off x="758842" y="1622320"/>
            <a:ext cx="850537" cy="168874"/>
            <a:chOff x="1731450" y="4457470"/>
            <a:chExt cx="2683081" cy="532892"/>
          </a:xfrm>
        </p:grpSpPr>
        <p:sp>
          <p:nvSpPr>
            <p:cNvPr id="187" name="Google Shape;187;p48"/>
            <p:cNvSpPr/>
            <p:nvPr/>
          </p:nvSpPr>
          <p:spPr>
            <a:xfrm>
              <a:off x="1731450" y="4478413"/>
              <a:ext cx="58176" cy="383962"/>
            </a:xfrm>
            <a:custGeom>
              <a:rect b="b" l="l" r="r" t="t"/>
              <a:pathLst>
                <a:path extrusionOk="0" h="383962" w="58176">
                  <a:moveTo>
                    <a:pt x="57594" y="8726"/>
                  </a:moveTo>
                  <a:lnTo>
                    <a:pt x="57594" y="384544"/>
                  </a:lnTo>
                  <a:lnTo>
                    <a:pt x="8726" y="384544"/>
                  </a:lnTo>
                  <a:lnTo>
                    <a:pt x="8726" y="8726"/>
                  </a:lnTo>
                  <a:lnTo>
                    <a:pt x="57594" y="87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8" name="Google Shape;188;p48"/>
            <p:cNvSpPr/>
            <p:nvPr/>
          </p:nvSpPr>
          <p:spPr>
            <a:xfrm>
              <a:off x="1822204" y="4479577"/>
              <a:ext cx="290880" cy="383962"/>
            </a:xfrm>
            <a:custGeom>
              <a:rect b="b" l="l" r="r" t="t"/>
              <a:pathLst>
                <a:path extrusionOk="0" h="383962" w="290880">
                  <a:moveTo>
                    <a:pt x="122752" y="49450"/>
                  </a:moveTo>
                  <a:lnTo>
                    <a:pt x="8726" y="49450"/>
                  </a:lnTo>
                  <a:lnTo>
                    <a:pt x="8726" y="8726"/>
                  </a:lnTo>
                  <a:lnTo>
                    <a:pt x="286808" y="8726"/>
                  </a:lnTo>
                  <a:lnTo>
                    <a:pt x="286808" y="49450"/>
                  </a:lnTo>
                  <a:lnTo>
                    <a:pt x="171619" y="49450"/>
                  </a:lnTo>
                  <a:lnTo>
                    <a:pt x="171619" y="383381"/>
                  </a:lnTo>
                  <a:lnTo>
                    <a:pt x="122752" y="383381"/>
                  </a:lnTo>
                  <a:lnTo>
                    <a:pt x="122752" y="49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9" name="Google Shape;189;p48"/>
            <p:cNvSpPr/>
            <p:nvPr/>
          </p:nvSpPr>
          <p:spPr>
            <a:xfrm>
              <a:off x="2087487" y="4685520"/>
              <a:ext cx="151257" cy="46540"/>
            </a:xfrm>
            <a:custGeom>
              <a:rect b="b" l="l" r="r" t="t"/>
              <a:pathLst>
                <a:path extrusionOk="0" h="46540" w="151257">
                  <a:moveTo>
                    <a:pt x="146022" y="8726"/>
                  </a:moveTo>
                  <a:lnTo>
                    <a:pt x="146022" y="44795"/>
                  </a:lnTo>
                  <a:lnTo>
                    <a:pt x="8726" y="44795"/>
                  </a:lnTo>
                  <a:lnTo>
                    <a:pt x="8726" y="8726"/>
                  </a:lnTo>
                  <a:lnTo>
                    <a:pt x="146022" y="87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90" name="Google Shape;190;p48"/>
            <p:cNvSpPr/>
            <p:nvPr/>
          </p:nvSpPr>
          <p:spPr>
            <a:xfrm>
              <a:off x="2252707" y="4477250"/>
              <a:ext cx="325786" cy="383962"/>
            </a:xfrm>
            <a:custGeom>
              <a:rect b="b" l="l" r="r" t="t"/>
              <a:pathLst>
                <a:path extrusionOk="0" h="383962" w="325786">
                  <a:moveTo>
                    <a:pt x="98318" y="267028"/>
                  </a:moveTo>
                  <a:lnTo>
                    <a:pt x="58758" y="384544"/>
                  </a:lnTo>
                  <a:lnTo>
                    <a:pt x="8726" y="384544"/>
                  </a:lnTo>
                  <a:lnTo>
                    <a:pt x="136714" y="8726"/>
                  </a:lnTo>
                  <a:lnTo>
                    <a:pt x="194890" y="8726"/>
                  </a:lnTo>
                  <a:lnTo>
                    <a:pt x="322877" y="384544"/>
                  </a:lnTo>
                  <a:lnTo>
                    <a:pt x="270519" y="384544"/>
                  </a:lnTo>
                  <a:lnTo>
                    <a:pt x="232123" y="267028"/>
                  </a:lnTo>
                  <a:lnTo>
                    <a:pt x="98318" y="267028"/>
                  </a:lnTo>
                  <a:close/>
                  <a:moveTo>
                    <a:pt x="221651" y="229796"/>
                  </a:moveTo>
                  <a:lnTo>
                    <a:pt x="184418" y="121588"/>
                  </a:lnTo>
                  <a:cubicBezTo>
                    <a:pt x="176274" y="97154"/>
                    <a:pt x="170456" y="75047"/>
                    <a:pt x="164638" y="52940"/>
                  </a:cubicBezTo>
                  <a:lnTo>
                    <a:pt x="163475" y="52940"/>
                  </a:lnTo>
                  <a:cubicBezTo>
                    <a:pt x="157657" y="75047"/>
                    <a:pt x="151840" y="98318"/>
                    <a:pt x="144858" y="120425"/>
                  </a:cubicBezTo>
                  <a:lnTo>
                    <a:pt x="107626" y="228632"/>
                  </a:lnTo>
                  <a:lnTo>
                    <a:pt x="221651" y="2286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91" name="Google Shape;191;p48"/>
            <p:cNvSpPr/>
            <p:nvPr/>
          </p:nvSpPr>
          <p:spPr>
            <a:xfrm>
              <a:off x="2594783" y="4578476"/>
              <a:ext cx="221069" cy="290880"/>
            </a:xfrm>
            <a:custGeom>
              <a:rect b="b" l="l" r="r" t="t"/>
              <a:pathLst>
                <a:path extrusionOk="0" h="290880" w="221069">
                  <a:moveTo>
                    <a:pt x="220487" y="274009"/>
                  </a:moveTo>
                  <a:cubicBezTo>
                    <a:pt x="207689" y="280990"/>
                    <a:pt x="179764" y="289135"/>
                    <a:pt x="142531" y="289135"/>
                  </a:cubicBezTo>
                  <a:cubicBezTo>
                    <a:pt x="61085" y="289135"/>
                    <a:pt x="8726" y="234450"/>
                    <a:pt x="8726" y="151839"/>
                  </a:cubicBezTo>
                  <a:cubicBezTo>
                    <a:pt x="8726" y="69230"/>
                    <a:pt x="65739" y="8726"/>
                    <a:pt x="153003" y="8726"/>
                  </a:cubicBezTo>
                  <a:cubicBezTo>
                    <a:pt x="182091" y="8726"/>
                    <a:pt x="207689" y="15708"/>
                    <a:pt x="220487" y="22689"/>
                  </a:cubicBezTo>
                  <a:lnTo>
                    <a:pt x="208852" y="61085"/>
                  </a:lnTo>
                  <a:cubicBezTo>
                    <a:pt x="197217" y="54104"/>
                    <a:pt x="178601" y="48286"/>
                    <a:pt x="151840" y="48286"/>
                  </a:cubicBezTo>
                  <a:cubicBezTo>
                    <a:pt x="90173" y="48286"/>
                    <a:pt x="56431" y="93663"/>
                    <a:pt x="56431" y="150676"/>
                  </a:cubicBezTo>
                  <a:cubicBezTo>
                    <a:pt x="56431" y="213506"/>
                    <a:pt x="95991" y="251902"/>
                    <a:pt x="149513" y="251902"/>
                  </a:cubicBezTo>
                  <a:cubicBezTo>
                    <a:pt x="177437" y="251902"/>
                    <a:pt x="196054" y="244921"/>
                    <a:pt x="210016" y="239104"/>
                  </a:cubicBezTo>
                  <a:lnTo>
                    <a:pt x="220487" y="2740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92" name="Google Shape;192;p48"/>
            <p:cNvSpPr/>
            <p:nvPr/>
          </p:nvSpPr>
          <p:spPr>
            <a:xfrm>
              <a:off x="2843776" y="4576149"/>
              <a:ext cx="221069" cy="290880"/>
            </a:xfrm>
            <a:custGeom>
              <a:rect b="b" l="l" r="r" t="t"/>
              <a:pathLst>
                <a:path extrusionOk="0" h="290880" w="221069">
                  <a:moveTo>
                    <a:pt x="178601" y="286808"/>
                  </a:moveTo>
                  <a:lnTo>
                    <a:pt x="175110" y="253066"/>
                  </a:lnTo>
                  <a:lnTo>
                    <a:pt x="173947" y="253066"/>
                  </a:lnTo>
                  <a:cubicBezTo>
                    <a:pt x="158821" y="274010"/>
                    <a:pt x="129733" y="292626"/>
                    <a:pt x="91336" y="292626"/>
                  </a:cubicBezTo>
                  <a:cubicBezTo>
                    <a:pt x="36651" y="292626"/>
                    <a:pt x="8726" y="254230"/>
                    <a:pt x="8726" y="214670"/>
                  </a:cubicBezTo>
                  <a:cubicBezTo>
                    <a:pt x="8726" y="149513"/>
                    <a:pt x="66903" y="113443"/>
                    <a:pt x="170456" y="114607"/>
                  </a:cubicBezTo>
                  <a:lnTo>
                    <a:pt x="170456" y="108789"/>
                  </a:lnTo>
                  <a:cubicBezTo>
                    <a:pt x="170456" y="86683"/>
                    <a:pt x="164638" y="45959"/>
                    <a:pt x="108789" y="45959"/>
                  </a:cubicBezTo>
                  <a:cubicBezTo>
                    <a:pt x="83192" y="45959"/>
                    <a:pt x="57594" y="54104"/>
                    <a:pt x="38978" y="65739"/>
                  </a:cubicBezTo>
                  <a:lnTo>
                    <a:pt x="27343" y="33160"/>
                  </a:lnTo>
                  <a:cubicBezTo>
                    <a:pt x="49450" y="19198"/>
                    <a:pt x="82028" y="8726"/>
                    <a:pt x="115770" y="8726"/>
                  </a:cubicBezTo>
                  <a:cubicBezTo>
                    <a:pt x="198381" y="8726"/>
                    <a:pt x="218160" y="64576"/>
                    <a:pt x="218160" y="119261"/>
                  </a:cubicBezTo>
                  <a:lnTo>
                    <a:pt x="218160" y="220488"/>
                  </a:lnTo>
                  <a:cubicBezTo>
                    <a:pt x="218160" y="243758"/>
                    <a:pt x="219324" y="267028"/>
                    <a:pt x="222814" y="284481"/>
                  </a:cubicBezTo>
                  <a:lnTo>
                    <a:pt x="178601" y="284481"/>
                  </a:lnTo>
                  <a:close/>
                  <a:moveTo>
                    <a:pt x="170456" y="149513"/>
                  </a:moveTo>
                  <a:cubicBezTo>
                    <a:pt x="116934" y="148349"/>
                    <a:pt x="56431" y="157657"/>
                    <a:pt x="56431" y="210016"/>
                  </a:cubicBezTo>
                  <a:cubicBezTo>
                    <a:pt x="56431" y="241431"/>
                    <a:pt x="77374" y="256557"/>
                    <a:pt x="102972" y="256557"/>
                  </a:cubicBezTo>
                  <a:cubicBezTo>
                    <a:pt x="137877" y="256557"/>
                    <a:pt x="159984" y="234450"/>
                    <a:pt x="168129" y="211179"/>
                  </a:cubicBezTo>
                  <a:cubicBezTo>
                    <a:pt x="169292" y="206525"/>
                    <a:pt x="170456" y="200708"/>
                    <a:pt x="170456" y="196053"/>
                  </a:cubicBezTo>
                  <a:lnTo>
                    <a:pt x="170456" y="1495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93" name="Google Shape;193;p48"/>
            <p:cNvSpPr/>
            <p:nvPr/>
          </p:nvSpPr>
          <p:spPr>
            <a:xfrm>
              <a:off x="3112550" y="4457470"/>
              <a:ext cx="267610" cy="418867"/>
            </a:xfrm>
            <a:custGeom>
              <a:rect b="b" l="l" r="r" t="t"/>
              <a:pathLst>
                <a:path extrusionOk="0" h="418867" w="267610">
                  <a:moveTo>
                    <a:pt x="261211" y="9890"/>
                  </a:moveTo>
                  <a:lnTo>
                    <a:pt x="261211" y="335676"/>
                  </a:lnTo>
                  <a:cubicBezTo>
                    <a:pt x="261211" y="360110"/>
                    <a:pt x="261211" y="386871"/>
                    <a:pt x="263538" y="405487"/>
                  </a:cubicBezTo>
                  <a:lnTo>
                    <a:pt x="219324" y="405487"/>
                  </a:lnTo>
                  <a:lnTo>
                    <a:pt x="216997" y="358947"/>
                  </a:lnTo>
                  <a:lnTo>
                    <a:pt x="215833" y="358947"/>
                  </a:lnTo>
                  <a:cubicBezTo>
                    <a:pt x="200708" y="389198"/>
                    <a:pt x="168129" y="411305"/>
                    <a:pt x="123915" y="411305"/>
                  </a:cubicBezTo>
                  <a:cubicBezTo>
                    <a:pt x="58758" y="411305"/>
                    <a:pt x="8726" y="356619"/>
                    <a:pt x="8726" y="274009"/>
                  </a:cubicBezTo>
                  <a:cubicBezTo>
                    <a:pt x="8726" y="184418"/>
                    <a:pt x="63412" y="128569"/>
                    <a:pt x="129733" y="128569"/>
                  </a:cubicBezTo>
                  <a:cubicBezTo>
                    <a:pt x="170456" y="128569"/>
                    <a:pt x="198381" y="148349"/>
                    <a:pt x="211179" y="169292"/>
                  </a:cubicBezTo>
                  <a:lnTo>
                    <a:pt x="212343" y="169292"/>
                  </a:lnTo>
                  <a:lnTo>
                    <a:pt x="212343" y="8726"/>
                  </a:lnTo>
                  <a:lnTo>
                    <a:pt x="261211" y="8726"/>
                  </a:lnTo>
                  <a:close/>
                  <a:moveTo>
                    <a:pt x="212343" y="244921"/>
                  </a:moveTo>
                  <a:cubicBezTo>
                    <a:pt x="212343" y="239104"/>
                    <a:pt x="212343" y="230959"/>
                    <a:pt x="210016" y="223978"/>
                  </a:cubicBezTo>
                  <a:cubicBezTo>
                    <a:pt x="203035" y="192563"/>
                    <a:pt x="176274" y="166965"/>
                    <a:pt x="139041" y="166965"/>
                  </a:cubicBezTo>
                  <a:cubicBezTo>
                    <a:pt x="87846" y="166965"/>
                    <a:pt x="58758" y="211179"/>
                    <a:pt x="58758" y="271682"/>
                  </a:cubicBezTo>
                  <a:cubicBezTo>
                    <a:pt x="58758" y="326368"/>
                    <a:pt x="85519" y="371745"/>
                    <a:pt x="137877" y="371745"/>
                  </a:cubicBezTo>
                  <a:cubicBezTo>
                    <a:pt x="170456" y="371745"/>
                    <a:pt x="200708" y="349638"/>
                    <a:pt x="210016" y="313569"/>
                  </a:cubicBezTo>
                  <a:cubicBezTo>
                    <a:pt x="211179" y="306588"/>
                    <a:pt x="212343" y="299607"/>
                    <a:pt x="212343" y="292626"/>
                  </a:cubicBezTo>
                  <a:lnTo>
                    <a:pt x="212343" y="2449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94" name="Google Shape;194;p48"/>
            <p:cNvSpPr/>
            <p:nvPr/>
          </p:nvSpPr>
          <p:spPr>
            <a:xfrm>
              <a:off x="3426701" y="4577313"/>
              <a:ext cx="255974" cy="290880"/>
            </a:xfrm>
            <a:custGeom>
              <a:rect b="b" l="l" r="r" t="t"/>
              <a:pathLst>
                <a:path extrusionOk="0" h="290880" w="255974">
                  <a:moveTo>
                    <a:pt x="55267" y="159984"/>
                  </a:moveTo>
                  <a:cubicBezTo>
                    <a:pt x="56431" y="226305"/>
                    <a:pt x="98318" y="253066"/>
                    <a:pt x="148349" y="253066"/>
                  </a:cubicBezTo>
                  <a:cubicBezTo>
                    <a:pt x="183255" y="253066"/>
                    <a:pt x="204198" y="247248"/>
                    <a:pt x="222815" y="239104"/>
                  </a:cubicBezTo>
                  <a:lnTo>
                    <a:pt x="230959" y="274010"/>
                  </a:lnTo>
                  <a:cubicBezTo>
                    <a:pt x="213506" y="282154"/>
                    <a:pt x="184418" y="290299"/>
                    <a:pt x="141368" y="290299"/>
                  </a:cubicBezTo>
                  <a:cubicBezTo>
                    <a:pt x="58758" y="290299"/>
                    <a:pt x="8726" y="235613"/>
                    <a:pt x="8726" y="154167"/>
                  </a:cubicBezTo>
                  <a:cubicBezTo>
                    <a:pt x="8726" y="72720"/>
                    <a:pt x="56431" y="8726"/>
                    <a:pt x="135550" y="8726"/>
                  </a:cubicBezTo>
                  <a:cubicBezTo>
                    <a:pt x="223978" y="8726"/>
                    <a:pt x="247248" y="86683"/>
                    <a:pt x="247248" y="135550"/>
                  </a:cubicBezTo>
                  <a:cubicBezTo>
                    <a:pt x="247248" y="146022"/>
                    <a:pt x="246085" y="153003"/>
                    <a:pt x="246085" y="158821"/>
                  </a:cubicBezTo>
                  <a:lnTo>
                    <a:pt x="55267" y="158821"/>
                  </a:lnTo>
                  <a:close/>
                  <a:moveTo>
                    <a:pt x="199544" y="123915"/>
                  </a:moveTo>
                  <a:cubicBezTo>
                    <a:pt x="200708" y="92500"/>
                    <a:pt x="186745" y="44796"/>
                    <a:pt x="132060" y="44796"/>
                  </a:cubicBezTo>
                  <a:cubicBezTo>
                    <a:pt x="82028" y="44796"/>
                    <a:pt x="61085" y="90173"/>
                    <a:pt x="56431" y="123915"/>
                  </a:cubicBezTo>
                  <a:lnTo>
                    <a:pt x="199544" y="1239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95" name="Google Shape;195;p48"/>
            <p:cNvSpPr/>
            <p:nvPr/>
          </p:nvSpPr>
          <p:spPr>
            <a:xfrm>
              <a:off x="3723399" y="4577313"/>
              <a:ext cx="395597" cy="290880"/>
            </a:xfrm>
            <a:custGeom>
              <a:rect b="b" l="l" r="r" t="t"/>
              <a:pathLst>
                <a:path extrusionOk="0" h="290880" w="395597">
                  <a:moveTo>
                    <a:pt x="11053" y="89009"/>
                  </a:moveTo>
                  <a:cubicBezTo>
                    <a:pt x="11053" y="61085"/>
                    <a:pt x="11053" y="37814"/>
                    <a:pt x="8726" y="15708"/>
                  </a:cubicBezTo>
                  <a:lnTo>
                    <a:pt x="51777" y="15708"/>
                  </a:lnTo>
                  <a:lnTo>
                    <a:pt x="54104" y="58758"/>
                  </a:lnTo>
                  <a:lnTo>
                    <a:pt x="55267" y="58758"/>
                  </a:lnTo>
                  <a:cubicBezTo>
                    <a:pt x="70393" y="33160"/>
                    <a:pt x="94827" y="8726"/>
                    <a:pt x="140204" y="8726"/>
                  </a:cubicBezTo>
                  <a:cubicBezTo>
                    <a:pt x="177437" y="8726"/>
                    <a:pt x="205362" y="30833"/>
                    <a:pt x="216997" y="62248"/>
                  </a:cubicBezTo>
                  <a:lnTo>
                    <a:pt x="218160" y="62248"/>
                  </a:lnTo>
                  <a:cubicBezTo>
                    <a:pt x="226305" y="47123"/>
                    <a:pt x="236777" y="35488"/>
                    <a:pt x="248412" y="27343"/>
                  </a:cubicBezTo>
                  <a:cubicBezTo>
                    <a:pt x="264701" y="15708"/>
                    <a:pt x="282154" y="8726"/>
                    <a:pt x="307752" y="8726"/>
                  </a:cubicBezTo>
                  <a:cubicBezTo>
                    <a:pt x="343821" y="8726"/>
                    <a:pt x="396179" y="31997"/>
                    <a:pt x="396179" y="126242"/>
                  </a:cubicBezTo>
                  <a:lnTo>
                    <a:pt x="396179" y="284481"/>
                  </a:lnTo>
                  <a:lnTo>
                    <a:pt x="348475" y="284481"/>
                  </a:lnTo>
                  <a:lnTo>
                    <a:pt x="348475" y="132060"/>
                  </a:lnTo>
                  <a:cubicBezTo>
                    <a:pt x="348475" y="79701"/>
                    <a:pt x="329859" y="49450"/>
                    <a:pt x="290299" y="49450"/>
                  </a:cubicBezTo>
                  <a:cubicBezTo>
                    <a:pt x="262374" y="49450"/>
                    <a:pt x="240267" y="70393"/>
                    <a:pt x="232123" y="93664"/>
                  </a:cubicBezTo>
                  <a:cubicBezTo>
                    <a:pt x="229796" y="100645"/>
                    <a:pt x="228632" y="108789"/>
                    <a:pt x="228632" y="118097"/>
                  </a:cubicBezTo>
                  <a:lnTo>
                    <a:pt x="228632" y="284481"/>
                  </a:lnTo>
                  <a:lnTo>
                    <a:pt x="180928" y="284481"/>
                  </a:lnTo>
                  <a:lnTo>
                    <a:pt x="180928" y="122752"/>
                  </a:lnTo>
                  <a:cubicBezTo>
                    <a:pt x="180928" y="79701"/>
                    <a:pt x="162311" y="48286"/>
                    <a:pt x="125079" y="48286"/>
                  </a:cubicBezTo>
                  <a:cubicBezTo>
                    <a:pt x="94827" y="48286"/>
                    <a:pt x="72720" y="72720"/>
                    <a:pt x="64575" y="97154"/>
                  </a:cubicBezTo>
                  <a:cubicBezTo>
                    <a:pt x="62248" y="104135"/>
                    <a:pt x="61085" y="112280"/>
                    <a:pt x="61085" y="121588"/>
                  </a:cubicBezTo>
                  <a:lnTo>
                    <a:pt x="61085" y="284481"/>
                  </a:lnTo>
                  <a:lnTo>
                    <a:pt x="13381" y="284481"/>
                  </a:lnTo>
                  <a:lnTo>
                    <a:pt x="13381" y="890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96" name="Google Shape;196;p48"/>
            <p:cNvSpPr/>
            <p:nvPr/>
          </p:nvSpPr>
          <p:spPr>
            <a:xfrm>
              <a:off x="4146921" y="4583130"/>
              <a:ext cx="267610" cy="407232"/>
            </a:xfrm>
            <a:custGeom>
              <a:rect b="b" l="l" r="r" t="t"/>
              <a:pathLst>
                <a:path extrusionOk="0" h="407232" w="267610">
                  <a:moveTo>
                    <a:pt x="62248" y="9890"/>
                  </a:moveTo>
                  <a:lnTo>
                    <a:pt x="121588" y="169293"/>
                  </a:lnTo>
                  <a:cubicBezTo>
                    <a:pt x="127406" y="186745"/>
                    <a:pt x="134387" y="208852"/>
                    <a:pt x="139041" y="223978"/>
                  </a:cubicBezTo>
                  <a:lnTo>
                    <a:pt x="140204" y="223978"/>
                  </a:lnTo>
                  <a:cubicBezTo>
                    <a:pt x="144858" y="207689"/>
                    <a:pt x="150676" y="186745"/>
                    <a:pt x="157657" y="168129"/>
                  </a:cubicBezTo>
                  <a:lnTo>
                    <a:pt x="211179" y="9890"/>
                  </a:lnTo>
                  <a:lnTo>
                    <a:pt x="263538" y="9890"/>
                  </a:lnTo>
                  <a:lnTo>
                    <a:pt x="190236" y="201871"/>
                  </a:lnTo>
                  <a:cubicBezTo>
                    <a:pt x="155330" y="293789"/>
                    <a:pt x="130896" y="341494"/>
                    <a:pt x="98318" y="370582"/>
                  </a:cubicBezTo>
                  <a:cubicBezTo>
                    <a:pt x="73884" y="391525"/>
                    <a:pt x="50613" y="399670"/>
                    <a:pt x="37814" y="401997"/>
                  </a:cubicBezTo>
                  <a:lnTo>
                    <a:pt x="25016" y="361274"/>
                  </a:lnTo>
                  <a:cubicBezTo>
                    <a:pt x="37814" y="357783"/>
                    <a:pt x="52940" y="349639"/>
                    <a:pt x="68066" y="336840"/>
                  </a:cubicBezTo>
                  <a:cubicBezTo>
                    <a:pt x="80865" y="326368"/>
                    <a:pt x="98318" y="307752"/>
                    <a:pt x="108789" y="282154"/>
                  </a:cubicBezTo>
                  <a:cubicBezTo>
                    <a:pt x="111116" y="277500"/>
                    <a:pt x="112280" y="272846"/>
                    <a:pt x="112280" y="270519"/>
                  </a:cubicBezTo>
                  <a:cubicBezTo>
                    <a:pt x="112280" y="268192"/>
                    <a:pt x="111116" y="263538"/>
                    <a:pt x="108789" y="257720"/>
                  </a:cubicBezTo>
                  <a:lnTo>
                    <a:pt x="8726" y="8726"/>
                  </a:lnTo>
                  <a:lnTo>
                    <a:pt x="62248" y="87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pic>
        <p:nvPicPr>
          <p:cNvPr id="197" name="Google Shape;19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9025" y="3026000"/>
            <a:ext cx="1885950" cy="18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7"/>
          <p:cNvSpPr/>
          <p:nvPr/>
        </p:nvSpPr>
        <p:spPr>
          <a:xfrm>
            <a:off x="3273750" y="198700"/>
            <a:ext cx="2596500" cy="454800"/>
          </a:xfrm>
          <a:prstGeom prst="flowChartAlternateProcess">
            <a:avLst/>
          </a:prstGeom>
          <a:solidFill>
            <a:srgbClr val="2FAAE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Messenger</a:t>
            </a:r>
            <a:endParaRPr sz="1900"/>
          </a:p>
        </p:txBody>
      </p:sp>
      <p:pic>
        <p:nvPicPr>
          <p:cNvPr id="282" name="Google Shape;28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50" y="221250"/>
            <a:ext cx="1292125" cy="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650" y="779325"/>
            <a:ext cx="7682701" cy="436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8"/>
          <p:cNvSpPr/>
          <p:nvPr/>
        </p:nvSpPr>
        <p:spPr>
          <a:xfrm>
            <a:off x="3273750" y="198700"/>
            <a:ext cx="2596500" cy="454800"/>
          </a:xfrm>
          <a:prstGeom prst="flowChartAlternateProcess">
            <a:avLst/>
          </a:prstGeom>
          <a:solidFill>
            <a:srgbClr val="2FAAE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Files</a:t>
            </a:r>
            <a:endParaRPr sz="1900"/>
          </a:p>
        </p:txBody>
      </p:sp>
      <p:pic>
        <p:nvPicPr>
          <p:cNvPr id="289" name="Google Shape;28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50" y="221250"/>
            <a:ext cx="1292125" cy="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775" y="838250"/>
            <a:ext cx="7765376" cy="438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50" y="221250"/>
            <a:ext cx="1292125" cy="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9"/>
          <p:cNvSpPr/>
          <p:nvPr/>
        </p:nvSpPr>
        <p:spPr>
          <a:xfrm>
            <a:off x="3273750" y="198700"/>
            <a:ext cx="2596500" cy="454800"/>
          </a:xfrm>
          <a:prstGeom prst="flowChartAlternateProcess">
            <a:avLst/>
          </a:prstGeom>
          <a:solidFill>
            <a:srgbClr val="2FAAE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Notes</a:t>
            </a:r>
            <a:endParaRPr sz="1900"/>
          </a:p>
        </p:txBody>
      </p:sp>
      <p:pic>
        <p:nvPicPr>
          <p:cNvPr id="297" name="Google Shape;29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688" y="732750"/>
            <a:ext cx="7788623" cy="441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0"/>
          <p:cNvSpPr/>
          <p:nvPr/>
        </p:nvSpPr>
        <p:spPr>
          <a:xfrm>
            <a:off x="3273750" y="198700"/>
            <a:ext cx="2596500" cy="454800"/>
          </a:xfrm>
          <a:prstGeom prst="flowChartAlternateProcess">
            <a:avLst/>
          </a:prstGeom>
          <a:solidFill>
            <a:srgbClr val="2FAAE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Calendar</a:t>
            </a:r>
            <a:endParaRPr sz="1900"/>
          </a:p>
        </p:txBody>
      </p:sp>
      <p:pic>
        <p:nvPicPr>
          <p:cNvPr id="303" name="Google Shape;30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50" y="221250"/>
            <a:ext cx="1292125" cy="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725" y="793175"/>
            <a:ext cx="7658299" cy="435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538" y="716775"/>
            <a:ext cx="7806926" cy="44267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61"/>
          <p:cNvSpPr/>
          <p:nvPr/>
        </p:nvSpPr>
        <p:spPr>
          <a:xfrm>
            <a:off x="3273750" y="198700"/>
            <a:ext cx="2596500" cy="454800"/>
          </a:xfrm>
          <a:prstGeom prst="flowChartAlternateProcess">
            <a:avLst/>
          </a:prstGeom>
          <a:solidFill>
            <a:srgbClr val="2FAAE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Text editor</a:t>
            </a:r>
            <a:endParaRPr sz="1900"/>
          </a:p>
        </p:txBody>
      </p:sp>
      <p:pic>
        <p:nvPicPr>
          <p:cNvPr id="311" name="Google Shape;31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650" y="221250"/>
            <a:ext cx="1292125" cy="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2"/>
          <p:cNvSpPr/>
          <p:nvPr/>
        </p:nvSpPr>
        <p:spPr>
          <a:xfrm>
            <a:off x="3273750" y="198700"/>
            <a:ext cx="2596500" cy="454800"/>
          </a:xfrm>
          <a:prstGeom prst="flowChartAlternateProcess">
            <a:avLst/>
          </a:prstGeom>
          <a:solidFill>
            <a:srgbClr val="2FAAE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Untested components</a:t>
            </a:r>
            <a:endParaRPr sz="1900"/>
          </a:p>
        </p:txBody>
      </p:sp>
      <p:sp>
        <p:nvSpPr>
          <p:cNvPr id="317" name="Google Shape;317;p62"/>
          <p:cNvSpPr/>
          <p:nvPr/>
        </p:nvSpPr>
        <p:spPr>
          <a:xfrm>
            <a:off x="231400" y="926838"/>
            <a:ext cx="1710900" cy="815400"/>
          </a:xfrm>
          <a:prstGeom prst="roundRect">
            <a:avLst>
              <a:gd fmla="val 16667" name="adj"/>
            </a:avLst>
          </a:prstGeom>
          <a:solidFill>
            <a:srgbClr val="2FAAE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Goals</a:t>
            </a:r>
            <a:endParaRPr sz="16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8" name="Google Shape;318;p62"/>
          <p:cNvSpPr/>
          <p:nvPr/>
        </p:nvSpPr>
        <p:spPr>
          <a:xfrm>
            <a:off x="1395550" y="2355525"/>
            <a:ext cx="1570500" cy="168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is impossible to determine exactly what the function should do, since it is in the paid version.</a:t>
            </a:r>
            <a:endParaRPr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cxnSp>
        <p:nvCxnSpPr>
          <p:cNvPr id="319" name="Google Shape;319;p62"/>
          <p:cNvCxnSpPr>
            <a:stCxn id="317" idx="2"/>
            <a:endCxn id="318" idx="0"/>
          </p:cNvCxnSpPr>
          <p:nvPr/>
        </p:nvCxnSpPr>
        <p:spPr>
          <a:xfrm>
            <a:off x="1086850" y="1742238"/>
            <a:ext cx="1094100" cy="6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62"/>
          <p:cNvSpPr/>
          <p:nvPr/>
        </p:nvSpPr>
        <p:spPr>
          <a:xfrm>
            <a:off x="2549700" y="926838"/>
            <a:ext cx="1710900" cy="815400"/>
          </a:xfrm>
          <a:prstGeom prst="roundRect">
            <a:avLst>
              <a:gd fmla="val 16667" name="adj"/>
            </a:avLst>
          </a:prstGeom>
          <a:solidFill>
            <a:srgbClr val="2FAAE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Metrics</a:t>
            </a:r>
            <a:endParaRPr sz="16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1" name="Google Shape;321;p62"/>
          <p:cNvSpPr/>
          <p:nvPr/>
        </p:nvSpPr>
        <p:spPr>
          <a:xfrm>
            <a:off x="4868000" y="926838"/>
            <a:ext cx="1710900" cy="815400"/>
          </a:xfrm>
          <a:prstGeom prst="roundRect">
            <a:avLst>
              <a:gd fmla="val 16667" name="adj"/>
            </a:avLst>
          </a:prstGeom>
          <a:solidFill>
            <a:srgbClr val="2FAAE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</a:t>
            </a:r>
            <a:endParaRPr sz="16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2" name="Google Shape;322;p62"/>
          <p:cNvSpPr/>
          <p:nvPr/>
        </p:nvSpPr>
        <p:spPr>
          <a:xfrm>
            <a:off x="4938200" y="2355525"/>
            <a:ext cx="1570500" cy="168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is not possible to check the operation of this function because there is no contact with the support team of this application.</a:t>
            </a:r>
            <a:endParaRPr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cxnSp>
        <p:nvCxnSpPr>
          <p:cNvPr id="323" name="Google Shape;323;p62"/>
          <p:cNvCxnSpPr>
            <a:stCxn id="321" idx="2"/>
            <a:endCxn id="322" idx="0"/>
          </p:cNvCxnSpPr>
          <p:nvPr/>
        </p:nvCxnSpPr>
        <p:spPr>
          <a:xfrm>
            <a:off x="5723450" y="1742238"/>
            <a:ext cx="0" cy="6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" name="Google Shape;324;p62"/>
          <p:cNvCxnSpPr>
            <a:stCxn id="320" idx="2"/>
            <a:endCxn id="318" idx="0"/>
          </p:cNvCxnSpPr>
          <p:nvPr/>
        </p:nvCxnSpPr>
        <p:spPr>
          <a:xfrm flipH="1">
            <a:off x="2180850" y="1742238"/>
            <a:ext cx="1224300" cy="6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5" name="Google Shape;325;p62"/>
          <p:cNvSpPr/>
          <p:nvPr/>
        </p:nvSpPr>
        <p:spPr>
          <a:xfrm>
            <a:off x="7186300" y="926838"/>
            <a:ext cx="1710900" cy="815400"/>
          </a:xfrm>
          <a:prstGeom prst="roundRect">
            <a:avLst>
              <a:gd fmla="val 16667" name="adj"/>
            </a:avLst>
          </a:prstGeom>
          <a:solidFill>
            <a:srgbClr val="2FAA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Ukrainian localization</a:t>
            </a:r>
            <a:endParaRPr sz="16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6" name="Google Shape;326;p62"/>
          <p:cNvSpPr/>
          <p:nvPr/>
        </p:nvSpPr>
        <p:spPr>
          <a:xfrm>
            <a:off x="7256500" y="2355525"/>
            <a:ext cx="1570500" cy="168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There are no native speakers of the Ukrainian language in the team who can conduct high-quality testing</a:t>
            </a:r>
            <a:endParaRPr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cxnSp>
        <p:nvCxnSpPr>
          <p:cNvPr id="327" name="Google Shape;327;p62"/>
          <p:cNvCxnSpPr>
            <a:stCxn id="325" idx="2"/>
            <a:endCxn id="326" idx="0"/>
          </p:cNvCxnSpPr>
          <p:nvPr/>
        </p:nvCxnSpPr>
        <p:spPr>
          <a:xfrm>
            <a:off x="8041750" y="1742238"/>
            <a:ext cx="0" cy="6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8" name="Google Shape;32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50" y="221250"/>
            <a:ext cx="1292125" cy="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3"/>
          <p:cNvSpPr/>
          <p:nvPr/>
        </p:nvSpPr>
        <p:spPr>
          <a:xfrm>
            <a:off x="3043750" y="198700"/>
            <a:ext cx="2946600" cy="454800"/>
          </a:xfrm>
          <a:prstGeom prst="flowChartAlternateProcess">
            <a:avLst/>
          </a:prstGeom>
          <a:solidFill>
            <a:srgbClr val="2FAAE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Third-party components</a:t>
            </a:r>
            <a:endParaRPr sz="1900"/>
          </a:p>
        </p:txBody>
      </p:sp>
      <p:pic>
        <p:nvPicPr>
          <p:cNvPr id="334" name="Google Shape;33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50" y="221250"/>
            <a:ext cx="1292125" cy="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63"/>
          <p:cNvSpPr/>
          <p:nvPr/>
        </p:nvSpPr>
        <p:spPr>
          <a:xfrm>
            <a:off x="162650" y="953313"/>
            <a:ext cx="1710900" cy="815400"/>
          </a:xfrm>
          <a:prstGeom prst="roundRect">
            <a:avLst>
              <a:gd fmla="val 16667" name="adj"/>
            </a:avLst>
          </a:prstGeom>
          <a:solidFill>
            <a:srgbClr val="2FAAE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Google storage</a:t>
            </a:r>
            <a:endParaRPr sz="16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6" name="Google Shape;336;p63"/>
          <p:cNvSpPr/>
          <p:nvPr/>
        </p:nvSpPr>
        <p:spPr>
          <a:xfrm>
            <a:off x="2455075" y="953313"/>
            <a:ext cx="1710900" cy="815400"/>
          </a:xfrm>
          <a:prstGeom prst="roundRect">
            <a:avLst>
              <a:gd fmla="val 16667" name="adj"/>
            </a:avLst>
          </a:prstGeom>
          <a:solidFill>
            <a:srgbClr val="2FAAE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Microsoft </a:t>
            </a:r>
            <a:r>
              <a:rPr lang="ru" sz="16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OneDrive</a:t>
            </a:r>
            <a:endParaRPr sz="16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7" name="Google Shape;33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475" y="4009100"/>
            <a:ext cx="1637249" cy="101087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63"/>
          <p:cNvSpPr/>
          <p:nvPr/>
        </p:nvSpPr>
        <p:spPr>
          <a:xfrm>
            <a:off x="232850" y="2381925"/>
            <a:ext cx="1570500" cy="168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Allows the user to use files that are in his Google account.</a:t>
            </a:r>
            <a:endParaRPr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cxnSp>
        <p:nvCxnSpPr>
          <p:cNvPr id="339" name="Google Shape;339;p63"/>
          <p:cNvCxnSpPr>
            <a:endCxn id="338" idx="0"/>
          </p:cNvCxnSpPr>
          <p:nvPr/>
        </p:nvCxnSpPr>
        <p:spPr>
          <a:xfrm>
            <a:off x="1018100" y="1768725"/>
            <a:ext cx="0" cy="6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0" name="Google Shape;340;p63"/>
          <p:cNvSpPr/>
          <p:nvPr/>
        </p:nvSpPr>
        <p:spPr>
          <a:xfrm>
            <a:off x="2525275" y="2381925"/>
            <a:ext cx="1570500" cy="168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Allows the user to use files that are in his Microsoft </a:t>
            </a:r>
            <a:r>
              <a:rPr lang="ru" sz="10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OneDrive</a:t>
            </a:r>
            <a:r>
              <a:rPr lang="ru" sz="10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account.</a:t>
            </a:r>
            <a:endParaRPr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cxnSp>
        <p:nvCxnSpPr>
          <p:cNvPr id="341" name="Google Shape;341;p63"/>
          <p:cNvCxnSpPr>
            <a:endCxn id="340" idx="0"/>
          </p:cNvCxnSpPr>
          <p:nvPr/>
        </p:nvCxnSpPr>
        <p:spPr>
          <a:xfrm>
            <a:off x="3310525" y="1768725"/>
            <a:ext cx="0" cy="6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2" name="Google Shape;342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1899" y="4067015"/>
            <a:ext cx="1637251" cy="920952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63"/>
          <p:cNvSpPr/>
          <p:nvPr/>
        </p:nvSpPr>
        <p:spPr>
          <a:xfrm>
            <a:off x="4747500" y="953313"/>
            <a:ext cx="1710900" cy="815400"/>
          </a:xfrm>
          <a:prstGeom prst="roundRect">
            <a:avLst>
              <a:gd fmla="val 16667" name="adj"/>
            </a:avLst>
          </a:prstGeom>
          <a:solidFill>
            <a:srgbClr val="2FAAE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Google Calendar</a:t>
            </a:r>
            <a:endParaRPr sz="16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4" name="Google Shape;344;p63"/>
          <p:cNvSpPr/>
          <p:nvPr/>
        </p:nvSpPr>
        <p:spPr>
          <a:xfrm>
            <a:off x="6088125" y="2324000"/>
            <a:ext cx="1570500" cy="168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Allows the user to connect his calendar and displays it inside the application.</a:t>
            </a:r>
            <a:endParaRPr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cxnSp>
        <p:nvCxnSpPr>
          <p:cNvPr id="345" name="Google Shape;345;p63"/>
          <p:cNvCxnSpPr>
            <a:stCxn id="343" idx="2"/>
            <a:endCxn id="344" idx="0"/>
          </p:cNvCxnSpPr>
          <p:nvPr/>
        </p:nvCxnSpPr>
        <p:spPr>
          <a:xfrm>
            <a:off x="5602950" y="1768713"/>
            <a:ext cx="1270500" cy="55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6" name="Google Shape;346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95250" y="4106837"/>
            <a:ext cx="815400" cy="8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63"/>
          <p:cNvSpPr/>
          <p:nvPr/>
        </p:nvSpPr>
        <p:spPr>
          <a:xfrm>
            <a:off x="7246675" y="953313"/>
            <a:ext cx="1710900" cy="815400"/>
          </a:xfrm>
          <a:prstGeom prst="roundRect">
            <a:avLst>
              <a:gd fmla="val 16667" name="adj"/>
            </a:avLst>
          </a:prstGeom>
          <a:solidFill>
            <a:srgbClr val="2FAAE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Microsoft Outlook</a:t>
            </a:r>
            <a:endParaRPr sz="16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48" name="Google Shape;348;p63"/>
          <p:cNvCxnSpPr>
            <a:endCxn id="347" idx="2"/>
          </p:cNvCxnSpPr>
          <p:nvPr/>
        </p:nvCxnSpPr>
        <p:spPr>
          <a:xfrm flipH="1" rot="10800000">
            <a:off x="6908125" y="1768713"/>
            <a:ext cx="1194000" cy="56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9" name="Google Shape;349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58624" y="4067025"/>
            <a:ext cx="990075" cy="920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4"/>
          <p:cNvSpPr/>
          <p:nvPr/>
        </p:nvSpPr>
        <p:spPr>
          <a:xfrm>
            <a:off x="3043750" y="198700"/>
            <a:ext cx="2946600" cy="454800"/>
          </a:xfrm>
          <a:prstGeom prst="flowChartAlternateProcess">
            <a:avLst/>
          </a:prstGeom>
          <a:solidFill>
            <a:srgbClr val="2FAAE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Testing schedule</a:t>
            </a:r>
            <a:endParaRPr sz="1900"/>
          </a:p>
        </p:txBody>
      </p:sp>
      <p:graphicFrame>
        <p:nvGraphicFramePr>
          <p:cNvPr id="355" name="Google Shape;355;p64"/>
          <p:cNvGraphicFramePr/>
          <p:nvPr/>
        </p:nvGraphicFramePr>
        <p:xfrm>
          <a:off x="2092038" y="798450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{332A8663-F4DD-4C5A-B8D1-6F0CBD55F755}</a:tableStyleId>
              </a:tblPr>
              <a:tblGrid>
                <a:gridCol w="393475"/>
                <a:gridCol w="1197175"/>
                <a:gridCol w="934500"/>
                <a:gridCol w="871675"/>
                <a:gridCol w="602475"/>
                <a:gridCol w="597275"/>
                <a:gridCol w="672225"/>
              </a:tblGrid>
              <a:tr h="493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50">
                          <a:solidFill>
                            <a:srgbClr val="172B4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#</a:t>
                      </a:r>
                      <a:endParaRPr b="1" sz="1050">
                        <a:solidFill>
                          <a:srgbClr val="172B4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95250" marL="95250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50">
                          <a:solidFill>
                            <a:srgbClr val="172B4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Activity</a:t>
                      </a:r>
                      <a:endParaRPr b="1" sz="1050">
                        <a:solidFill>
                          <a:srgbClr val="172B4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95250" marL="95250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50">
                          <a:solidFill>
                            <a:srgbClr val="172B4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Begin Date</a:t>
                      </a:r>
                      <a:endParaRPr b="1" sz="1050">
                        <a:solidFill>
                          <a:srgbClr val="172B4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95250" marL="95250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50">
                          <a:solidFill>
                            <a:srgbClr val="172B4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End Date</a:t>
                      </a:r>
                      <a:endParaRPr b="1" sz="1050">
                        <a:solidFill>
                          <a:srgbClr val="172B4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95250" marL="95250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50">
                          <a:solidFill>
                            <a:srgbClr val="172B4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Assignment</a:t>
                      </a:r>
                      <a:endParaRPr b="1" sz="1050">
                        <a:solidFill>
                          <a:srgbClr val="172B4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95250" marL="95250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50">
                          <a:solidFill>
                            <a:srgbClr val="172B4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Location</a:t>
                      </a:r>
                      <a:endParaRPr b="1" sz="1050">
                        <a:solidFill>
                          <a:srgbClr val="172B4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95250" marL="95250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50">
                          <a:solidFill>
                            <a:srgbClr val="172B4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Work content</a:t>
                      </a:r>
                      <a:endParaRPr b="1" sz="1050">
                        <a:solidFill>
                          <a:srgbClr val="172B4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95250" marL="95250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3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6675" marB="66675" marR="95250" marL="95250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50">
                          <a:solidFill>
                            <a:srgbClr val="172B4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 plan creation</a:t>
                      </a:r>
                      <a:endParaRPr sz="1050">
                        <a:solidFill>
                          <a:srgbClr val="172B4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95250" marL="95250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50">
                          <a:solidFill>
                            <a:srgbClr val="172B4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12.12.2023</a:t>
                      </a:r>
                      <a:endParaRPr sz="1050">
                        <a:solidFill>
                          <a:srgbClr val="172B4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95250" marL="95250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50">
                          <a:solidFill>
                            <a:srgbClr val="172B4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25.12.2023</a:t>
                      </a:r>
                      <a:endParaRPr sz="1050">
                        <a:solidFill>
                          <a:srgbClr val="172B4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95250" marL="95250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6675" marB="66675" marR="95250" marL="95250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6675" marB="66675" marR="95250" marL="95250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6675" marB="66675" marR="95250" marL="95250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3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6675" marB="66675" marR="95250" marL="95250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50">
                          <a:solidFill>
                            <a:srgbClr val="172B4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Checklists creation</a:t>
                      </a:r>
                      <a:endParaRPr sz="1050">
                        <a:solidFill>
                          <a:srgbClr val="172B4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95250" marL="95250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50">
                          <a:solidFill>
                            <a:srgbClr val="172B4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25.12.2023</a:t>
                      </a:r>
                      <a:endParaRPr sz="1050">
                        <a:solidFill>
                          <a:srgbClr val="172B4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95250" marL="95250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50">
                          <a:solidFill>
                            <a:srgbClr val="172B4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31.12.2023</a:t>
                      </a:r>
                      <a:endParaRPr sz="1050">
                        <a:solidFill>
                          <a:srgbClr val="172B4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95250" marL="95250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6675" marB="66675" marR="95250" marL="95250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6675" marB="66675" marR="95250" marL="95250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6675" marB="66675" marR="95250" marL="95250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3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6675" marB="66675" marR="95250" marL="95250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50">
                          <a:solidFill>
                            <a:srgbClr val="172B4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 cases creation</a:t>
                      </a:r>
                      <a:endParaRPr sz="1050">
                        <a:solidFill>
                          <a:srgbClr val="172B4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95250" marL="95250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50">
                          <a:solidFill>
                            <a:srgbClr val="172B4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01.01.2024</a:t>
                      </a:r>
                      <a:endParaRPr sz="1050">
                        <a:solidFill>
                          <a:srgbClr val="172B4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95250" marL="95250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50">
                          <a:solidFill>
                            <a:srgbClr val="172B4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20.01.2024</a:t>
                      </a:r>
                      <a:endParaRPr sz="1050">
                        <a:solidFill>
                          <a:srgbClr val="172B4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95250" marL="95250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6675" marB="66675" marR="95250" marL="95250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6675" marB="66675" marR="95250" marL="95250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6675" marB="66675" marR="95250" marL="95250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3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6675" marB="66675" marR="95250" marL="95250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50">
                          <a:solidFill>
                            <a:srgbClr val="172B4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 cases execution</a:t>
                      </a:r>
                      <a:endParaRPr sz="1050">
                        <a:solidFill>
                          <a:srgbClr val="172B4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95250" marL="95250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50">
                          <a:solidFill>
                            <a:srgbClr val="172B4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01.01.2024</a:t>
                      </a:r>
                      <a:endParaRPr sz="1050">
                        <a:solidFill>
                          <a:srgbClr val="172B4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95250" marL="95250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50">
                          <a:solidFill>
                            <a:srgbClr val="172B4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20.01.2024</a:t>
                      </a:r>
                      <a:endParaRPr sz="1050">
                        <a:solidFill>
                          <a:srgbClr val="172B4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95250" marL="95250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6675" marB="66675" marR="95250" marL="95250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6675" marB="66675" marR="95250" marL="95250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6675" marB="66675" marR="95250" marL="95250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3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6675" marB="66675" marR="95250" marL="95250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50">
                          <a:solidFill>
                            <a:srgbClr val="172B4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Bug report creation</a:t>
                      </a:r>
                      <a:endParaRPr sz="1050">
                        <a:solidFill>
                          <a:srgbClr val="172B4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95250" marL="95250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50">
                          <a:solidFill>
                            <a:srgbClr val="172B4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10.01.2024</a:t>
                      </a:r>
                      <a:endParaRPr sz="1050">
                        <a:solidFill>
                          <a:srgbClr val="172B4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95250" marL="95250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50">
                          <a:solidFill>
                            <a:srgbClr val="172B4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30.01.2024</a:t>
                      </a:r>
                      <a:endParaRPr sz="1050">
                        <a:solidFill>
                          <a:srgbClr val="172B4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95250" marL="95250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6675" marB="66675" marR="95250" marL="95250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6675" marB="66675" marR="95250" marL="95250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6675" marB="66675" marR="95250" marL="95250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3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6675" marB="66675" marR="95250" marL="95250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50">
                          <a:solidFill>
                            <a:srgbClr val="172B4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Final TRR creation</a:t>
                      </a:r>
                      <a:endParaRPr sz="1050">
                        <a:solidFill>
                          <a:srgbClr val="172B4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95250" marL="95250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50">
                          <a:solidFill>
                            <a:srgbClr val="172B4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22.01.2024</a:t>
                      </a:r>
                      <a:endParaRPr sz="1050">
                        <a:solidFill>
                          <a:srgbClr val="172B4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95250" marL="95250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50">
                          <a:solidFill>
                            <a:srgbClr val="172B4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01.02.2024</a:t>
                      </a:r>
                      <a:endParaRPr sz="1050">
                        <a:solidFill>
                          <a:srgbClr val="172B4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95250" marL="95250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6675" marB="66675" marR="95250" marL="95250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6675" marB="66675" marR="95250" marL="95250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6675" marB="66675" marR="95250" marL="95250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3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6675" marB="66675" marR="95250" marL="95250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50">
                          <a:solidFill>
                            <a:srgbClr val="172B4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Presentation creation</a:t>
                      </a:r>
                      <a:endParaRPr sz="1050">
                        <a:solidFill>
                          <a:srgbClr val="172B4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95250" marL="95250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50">
                          <a:solidFill>
                            <a:srgbClr val="172B4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30.01.2024</a:t>
                      </a:r>
                      <a:endParaRPr sz="1050">
                        <a:solidFill>
                          <a:srgbClr val="172B4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95250" marL="95250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50">
                          <a:solidFill>
                            <a:srgbClr val="172B4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08.02.2024</a:t>
                      </a:r>
                      <a:endParaRPr sz="1050">
                        <a:solidFill>
                          <a:srgbClr val="172B4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95250" marL="95250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6675" marB="66675" marR="95250" marL="95250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6675" marB="66675" marR="95250" marL="95250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6675" marB="66675" marR="95250" marL="95250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6675" marB="66675" marR="95250" marL="95250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50">
                          <a:solidFill>
                            <a:srgbClr val="172B4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Final</a:t>
                      </a:r>
                      <a:endParaRPr sz="1050">
                        <a:solidFill>
                          <a:srgbClr val="172B4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95250" marL="95250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50">
                          <a:solidFill>
                            <a:srgbClr val="172B4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13.02.2024</a:t>
                      </a:r>
                      <a:endParaRPr sz="1050">
                        <a:solidFill>
                          <a:srgbClr val="172B4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95250" marL="95250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pic>
        <p:nvPicPr>
          <p:cNvPr id="356" name="Google Shape;35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50" y="221250"/>
            <a:ext cx="1292125" cy="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5"/>
          <p:cNvSpPr/>
          <p:nvPr/>
        </p:nvSpPr>
        <p:spPr>
          <a:xfrm>
            <a:off x="3043750" y="198700"/>
            <a:ext cx="2946600" cy="454800"/>
          </a:xfrm>
          <a:prstGeom prst="flowChartAlternateProcess">
            <a:avLst/>
          </a:prstGeom>
          <a:solidFill>
            <a:srgbClr val="2FAAE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Test strategy</a:t>
            </a:r>
            <a:endParaRPr sz="1900"/>
          </a:p>
        </p:txBody>
      </p:sp>
      <p:pic>
        <p:nvPicPr>
          <p:cNvPr id="362" name="Google Shape;36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50" y="221250"/>
            <a:ext cx="1292125" cy="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65"/>
          <p:cNvSpPr/>
          <p:nvPr/>
        </p:nvSpPr>
        <p:spPr>
          <a:xfrm>
            <a:off x="3879600" y="865099"/>
            <a:ext cx="1384800" cy="749400"/>
          </a:xfrm>
          <a:prstGeom prst="roundRect">
            <a:avLst>
              <a:gd fmla="val 16667" name="adj"/>
            </a:avLst>
          </a:prstGeom>
          <a:solidFill>
            <a:srgbClr val="2FAAE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Exploratory testing</a:t>
            </a:r>
            <a:endParaRPr sz="16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4" name="Google Shape;364;p65"/>
          <p:cNvSpPr/>
          <p:nvPr/>
        </p:nvSpPr>
        <p:spPr>
          <a:xfrm>
            <a:off x="2494800" y="1861400"/>
            <a:ext cx="1384800" cy="1094100"/>
          </a:xfrm>
          <a:prstGeom prst="roundRect">
            <a:avLst>
              <a:gd fmla="val 16667" name="adj"/>
            </a:avLst>
          </a:prstGeom>
          <a:solidFill>
            <a:srgbClr val="2FAAE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Functional testing</a:t>
            </a:r>
            <a:endParaRPr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365" name="Google Shape;365;p65"/>
          <p:cNvSpPr/>
          <p:nvPr/>
        </p:nvSpPr>
        <p:spPr>
          <a:xfrm>
            <a:off x="5264400" y="1861400"/>
            <a:ext cx="1384800" cy="1094100"/>
          </a:xfrm>
          <a:prstGeom prst="roundRect">
            <a:avLst>
              <a:gd fmla="val 16667" name="adj"/>
            </a:avLst>
          </a:prstGeom>
          <a:solidFill>
            <a:srgbClr val="2FAAE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Non- </a:t>
            </a:r>
            <a:r>
              <a:rPr lang="ru" sz="16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Functional testing</a:t>
            </a:r>
            <a:endParaRPr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366" name="Google Shape;366;p65"/>
          <p:cNvSpPr/>
          <p:nvPr/>
        </p:nvSpPr>
        <p:spPr>
          <a:xfrm>
            <a:off x="116313" y="2033749"/>
            <a:ext cx="1384800" cy="749400"/>
          </a:xfrm>
          <a:prstGeom prst="roundRect">
            <a:avLst>
              <a:gd fmla="val 16667" name="adj"/>
            </a:avLst>
          </a:prstGeom>
          <a:solidFill>
            <a:srgbClr val="2FAAE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Component testing</a:t>
            </a:r>
            <a:endParaRPr sz="16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67" name="Google Shape;367;p65"/>
          <p:cNvCxnSpPr>
            <a:stCxn id="363" idx="1"/>
            <a:endCxn id="364" idx="0"/>
          </p:cNvCxnSpPr>
          <p:nvPr/>
        </p:nvCxnSpPr>
        <p:spPr>
          <a:xfrm flipH="1">
            <a:off x="3187200" y="1239799"/>
            <a:ext cx="692400" cy="62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8" name="Google Shape;368;p65"/>
          <p:cNvCxnSpPr>
            <a:stCxn id="363" idx="3"/>
            <a:endCxn id="365" idx="0"/>
          </p:cNvCxnSpPr>
          <p:nvPr/>
        </p:nvCxnSpPr>
        <p:spPr>
          <a:xfrm>
            <a:off x="5264400" y="1239799"/>
            <a:ext cx="692400" cy="62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9" name="Google Shape;369;p65"/>
          <p:cNvSpPr/>
          <p:nvPr/>
        </p:nvSpPr>
        <p:spPr>
          <a:xfrm>
            <a:off x="116325" y="3249024"/>
            <a:ext cx="1384800" cy="749400"/>
          </a:xfrm>
          <a:prstGeom prst="roundRect">
            <a:avLst>
              <a:gd fmla="val 16667" name="adj"/>
            </a:avLst>
          </a:prstGeom>
          <a:solidFill>
            <a:srgbClr val="2FAAE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Integration testing</a:t>
            </a:r>
            <a:endParaRPr sz="16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70" name="Google Shape;370;p65"/>
          <p:cNvCxnSpPr>
            <a:stCxn id="364" idx="1"/>
            <a:endCxn id="366" idx="3"/>
          </p:cNvCxnSpPr>
          <p:nvPr/>
        </p:nvCxnSpPr>
        <p:spPr>
          <a:xfrm rot="10800000">
            <a:off x="1501200" y="2408450"/>
            <a:ext cx="993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1" name="Google Shape;371;p65"/>
          <p:cNvCxnSpPr>
            <a:stCxn id="364" idx="2"/>
            <a:endCxn id="369" idx="3"/>
          </p:cNvCxnSpPr>
          <p:nvPr/>
        </p:nvCxnSpPr>
        <p:spPr>
          <a:xfrm flipH="1">
            <a:off x="1501200" y="2955500"/>
            <a:ext cx="1686000" cy="6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2" name="Google Shape;372;p65"/>
          <p:cNvSpPr/>
          <p:nvPr/>
        </p:nvSpPr>
        <p:spPr>
          <a:xfrm>
            <a:off x="7609000" y="2033750"/>
            <a:ext cx="1425300" cy="749400"/>
          </a:xfrm>
          <a:prstGeom prst="roundRect">
            <a:avLst>
              <a:gd fmla="val 16667" name="adj"/>
            </a:avLst>
          </a:prstGeom>
          <a:solidFill>
            <a:srgbClr val="2FAAE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Compatibility</a:t>
            </a:r>
            <a:r>
              <a:rPr lang="ru" sz="16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testing</a:t>
            </a:r>
            <a:endParaRPr sz="16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73" name="Google Shape;373;p65"/>
          <p:cNvCxnSpPr>
            <a:stCxn id="365" idx="3"/>
            <a:endCxn id="372" idx="1"/>
          </p:cNvCxnSpPr>
          <p:nvPr/>
        </p:nvCxnSpPr>
        <p:spPr>
          <a:xfrm>
            <a:off x="6649200" y="2408450"/>
            <a:ext cx="95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4" name="Google Shape;374;p65"/>
          <p:cNvSpPr/>
          <p:nvPr/>
        </p:nvSpPr>
        <p:spPr>
          <a:xfrm>
            <a:off x="7609000" y="3249025"/>
            <a:ext cx="1425300" cy="749400"/>
          </a:xfrm>
          <a:prstGeom prst="roundRect">
            <a:avLst>
              <a:gd fmla="val 16667" name="adj"/>
            </a:avLst>
          </a:prstGeom>
          <a:solidFill>
            <a:srgbClr val="2FAAE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Accessibility</a:t>
            </a:r>
            <a:r>
              <a:rPr lang="ru" sz="16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testing</a:t>
            </a:r>
            <a:endParaRPr sz="16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75" name="Google Shape;375;p65"/>
          <p:cNvCxnSpPr>
            <a:stCxn id="365" idx="2"/>
            <a:endCxn id="374" idx="1"/>
          </p:cNvCxnSpPr>
          <p:nvPr/>
        </p:nvCxnSpPr>
        <p:spPr>
          <a:xfrm>
            <a:off x="5956800" y="2955500"/>
            <a:ext cx="1652100" cy="6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6" name="Google Shape;376;p65"/>
          <p:cNvSpPr/>
          <p:nvPr/>
        </p:nvSpPr>
        <p:spPr>
          <a:xfrm>
            <a:off x="7609000" y="4336600"/>
            <a:ext cx="1425300" cy="749400"/>
          </a:xfrm>
          <a:prstGeom prst="roundRect">
            <a:avLst>
              <a:gd fmla="val 16667" name="adj"/>
            </a:avLst>
          </a:prstGeom>
          <a:solidFill>
            <a:srgbClr val="2FAAE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Localization</a:t>
            </a:r>
            <a:r>
              <a:rPr lang="ru" sz="16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testing</a:t>
            </a:r>
            <a:endParaRPr sz="16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77" name="Google Shape;377;p65"/>
          <p:cNvCxnSpPr>
            <a:stCxn id="365" idx="2"/>
            <a:endCxn id="376" idx="1"/>
          </p:cNvCxnSpPr>
          <p:nvPr/>
        </p:nvCxnSpPr>
        <p:spPr>
          <a:xfrm>
            <a:off x="5956800" y="2955500"/>
            <a:ext cx="1652100" cy="175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6"/>
          <p:cNvSpPr/>
          <p:nvPr/>
        </p:nvSpPr>
        <p:spPr>
          <a:xfrm>
            <a:off x="3043750" y="198700"/>
            <a:ext cx="2946600" cy="454800"/>
          </a:xfrm>
          <a:prstGeom prst="flowChartAlternateProcess">
            <a:avLst/>
          </a:prstGeom>
          <a:solidFill>
            <a:srgbClr val="2FAAE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Testing tools</a:t>
            </a:r>
            <a:endParaRPr sz="1900"/>
          </a:p>
        </p:txBody>
      </p:sp>
      <p:pic>
        <p:nvPicPr>
          <p:cNvPr id="383" name="Google Shape;38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875" y="1158800"/>
            <a:ext cx="2229676" cy="125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66"/>
          <p:cNvSpPr/>
          <p:nvPr/>
        </p:nvSpPr>
        <p:spPr>
          <a:xfrm>
            <a:off x="4790600" y="1473350"/>
            <a:ext cx="3634800" cy="454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plugin is used to create and store test cases and bug reports</a:t>
            </a:r>
            <a:endParaRPr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385" name="Google Shape;38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63" y="2509988"/>
            <a:ext cx="2302675" cy="78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66"/>
          <p:cNvSpPr/>
          <p:nvPr/>
        </p:nvSpPr>
        <p:spPr>
          <a:xfrm>
            <a:off x="4790600" y="2672838"/>
            <a:ext cx="3634800" cy="454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is used to test accessibility and compliance with WCAG criteria</a:t>
            </a:r>
            <a:endParaRPr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387" name="Google Shape;387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150" y="3804600"/>
            <a:ext cx="2629100" cy="593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66"/>
          <p:cNvSpPr/>
          <p:nvPr/>
        </p:nvSpPr>
        <p:spPr>
          <a:xfrm>
            <a:off x="4790600" y="3804588"/>
            <a:ext cx="3634800" cy="454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web-powered screen reader. </a:t>
            </a:r>
            <a:r>
              <a:rPr lang="ru" sz="10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is used to test accessibility and compliance with WCAG criteria</a:t>
            </a:r>
            <a:endParaRPr sz="1050"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389" name="Google Shape;389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2650" y="221250"/>
            <a:ext cx="1292125" cy="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9"/>
          <p:cNvSpPr/>
          <p:nvPr/>
        </p:nvSpPr>
        <p:spPr>
          <a:xfrm>
            <a:off x="3273750" y="198700"/>
            <a:ext cx="2596500" cy="454800"/>
          </a:xfrm>
          <a:prstGeom prst="flowChartAlternateProcess">
            <a:avLst/>
          </a:prstGeom>
          <a:solidFill>
            <a:srgbClr val="2FAAE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Testing team</a:t>
            </a:r>
            <a:endParaRPr sz="1900"/>
          </a:p>
        </p:txBody>
      </p:sp>
      <p:pic>
        <p:nvPicPr>
          <p:cNvPr id="203" name="Google Shape;20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50" y="434625"/>
            <a:ext cx="1292125" cy="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5575" y="946575"/>
            <a:ext cx="1092850" cy="109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9"/>
          <p:cNvSpPr txBox="1"/>
          <p:nvPr/>
        </p:nvSpPr>
        <p:spPr>
          <a:xfrm>
            <a:off x="3999450" y="2156475"/>
            <a:ext cx="11451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Sergey Kruk</a:t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>
                <a:solidFill>
                  <a:srgbClr val="535252"/>
                </a:solidFill>
              </a:rPr>
              <a:t>Head / Expert  </a:t>
            </a:r>
            <a:endParaRPr sz="1000">
              <a:solidFill>
                <a:schemeClr val="dk1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206" name="Google Shape;206;p49"/>
          <p:cNvSpPr txBox="1"/>
          <p:nvPr/>
        </p:nvSpPr>
        <p:spPr>
          <a:xfrm>
            <a:off x="127350" y="3836475"/>
            <a:ext cx="1889100" cy="6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Andrey Nepokulchickiy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>
                <a:solidFill>
                  <a:srgbClr val="535252"/>
                </a:solidFill>
              </a:rPr>
              <a:t>Team Lead, TRR, Functional testing, Accessibility testing and </a:t>
            </a:r>
            <a:r>
              <a:rPr lang="ru" sz="1000">
                <a:solidFill>
                  <a:srgbClr val="535252"/>
                </a:solidFill>
              </a:rPr>
              <a:t>localization</a:t>
            </a:r>
            <a:r>
              <a:rPr lang="ru" sz="1000">
                <a:solidFill>
                  <a:srgbClr val="535252"/>
                </a:solidFill>
              </a:rPr>
              <a:t> testing  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" name="Google Shape;207;p49"/>
          <p:cNvSpPr txBox="1"/>
          <p:nvPr/>
        </p:nvSpPr>
        <p:spPr>
          <a:xfrm>
            <a:off x="1915775" y="3836475"/>
            <a:ext cx="17886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000">
                <a:solidFill>
                  <a:srgbClr val="172B4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Ihar Shaminski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Functional testing of the project component of the application</a:t>
            </a:r>
            <a:endParaRPr sz="1000">
              <a:solidFill>
                <a:schemeClr val="dk1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208" name="Google Shape;208;p49"/>
          <p:cNvSpPr txBox="1"/>
          <p:nvPr/>
        </p:nvSpPr>
        <p:spPr>
          <a:xfrm>
            <a:off x="3737400" y="3836475"/>
            <a:ext cx="16692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Natallia Pismennaya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Functional testing of Log in and Profile component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p49"/>
          <p:cNvSpPr txBox="1"/>
          <p:nvPr/>
        </p:nvSpPr>
        <p:spPr>
          <a:xfrm>
            <a:off x="5439613" y="3836475"/>
            <a:ext cx="16692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172B4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Dmitriy </a:t>
            </a:r>
            <a:r>
              <a:rPr b="1" lang="ru" sz="1000">
                <a:solidFill>
                  <a:srgbClr val="172B4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Chigarin</a:t>
            </a:r>
            <a:endParaRPr b="1" sz="1000">
              <a:solidFill>
                <a:srgbClr val="172B4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Functional testing of File manager and Notes</a:t>
            </a:r>
            <a:endParaRPr b="1" sz="1000">
              <a:solidFill>
                <a:srgbClr val="172B4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" name="Google Shape;210;p49"/>
          <p:cNvSpPr txBox="1"/>
          <p:nvPr/>
        </p:nvSpPr>
        <p:spPr>
          <a:xfrm>
            <a:off x="7254900" y="3836475"/>
            <a:ext cx="18891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172B4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Kuznetsova Lyudmila</a:t>
            </a:r>
            <a:endParaRPr b="1" sz="1000">
              <a:solidFill>
                <a:srgbClr val="172B4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Functional testing of Tasks and Chat components</a:t>
            </a:r>
            <a:endParaRPr b="1" sz="1000">
              <a:solidFill>
                <a:srgbClr val="172B4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1" name="Google Shape;211;p49"/>
          <p:cNvPicPr preferRelativeResize="0"/>
          <p:nvPr/>
        </p:nvPicPr>
        <p:blipFill rotWithShape="1">
          <a:blip r:embed="rId5">
            <a:alphaModFix/>
          </a:blip>
          <a:srcRect b="0" l="10530" r="0" t="0"/>
          <a:stretch/>
        </p:blipFill>
        <p:spPr>
          <a:xfrm>
            <a:off x="4162850" y="2728325"/>
            <a:ext cx="818302" cy="109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750" y="2732674"/>
            <a:ext cx="818300" cy="1084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01098" y="2728324"/>
            <a:ext cx="1041702" cy="109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53400" y="2729208"/>
            <a:ext cx="818300" cy="1091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50" y="221250"/>
            <a:ext cx="1292125" cy="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67"/>
          <p:cNvSpPr/>
          <p:nvPr/>
        </p:nvSpPr>
        <p:spPr>
          <a:xfrm>
            <a:off x="3043750" y="198700"/>
            <a:ext cx="2946600" cy="454800"/>
          </a:xfrm>
          <a:prstGeom prst="flowChartAlternateProcess">
            <a:avLst/>
          </a:prstGeom>
          <a:solidFill>
            <a:srgbClr val="2FAAE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Test documentation</a:t>
            </a:r>
            <a:endParaRPr sz="1900"/>
          </a:p>
        </p:txBody>
      </p:sp>
      <p:pic>
        <p:nvPicPr>
          <p:cNvPr id="396" name="Google Shape;396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740800"/>
            <a:ext cx="8839201" cy="378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50" y="221250"/>
            <a:ext cx="1292125" cy="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68"/>
          <p:cNvSpPr/>
          <p:nvPr/>
        </p:nvSpPr>
        <p:spPr>
          <a:xfrm>
            <a:off x="3043750" y="198700"/>
            <a:ext cx="2946600" cy="454800"/>
          </a:xfrm>
          <a:prstGeom prst="flowChartAlternateProcess">
            <a:avLst/>
          </a:prstGeom>
          <a:solidFill>
            <a:srgbClr val="2FAAE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Text editor</a:t>
            </a:r>
            <a:endParaRPr sz="1900"/>
          </a:p>
        </p:txBody>
      </p:sp>
      <p:pic>
        <p:nvPicPr>
          <p:cNvPr id="403" name="Google Shape;40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475" y="695550"/>
            <a:ext cx="7658801" cy="444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9"/>
          <p:cNvSpPr/>
          <p:nvPr/>
        </p:nvSpPr>
        <p:spPr>
          <a:xfrm>
            <a:off x="3043750" y="198700"/>
            <a:ext cx="2946600" cy="454800"/>
          </a:xfrm>
          <a:prstGeom prst="flowChartAlternateProcess">
            <a:avLst/>
          </a:prstGeom>
          <a:solidFill>
            <a:srgbClr val="2FAAE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Text editor</a:t>
            </a:r>
            <a:endParaRPr sz="1900"/>
          </a:p>
        </p:txBody>
      </p:sp>
      <p:pic>
        <p:nvPicPr>
          <p:cNvPr id="409" name="Google Shape;40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50" y="221250"/>
            <a:ext cx="1292125" cy="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200" y="814050"/>
            <a:ext cx="8189705" cy="432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0"/>
          <p:cNvSpPr/>
          <p:nvPr/>
        </p:nvSpPr>
        <p:spPr>
          <a:xfrm>
            <a:off x="3043750" y="198700"/>
            <a:ext cx="2946600" cy="454800"/>
          </a:xfrm>
          <a:prstGeom prst="flowChartAlternateProcess">
            <a:avLst/>
          </a:prstGeom>
          <a:solidFill>
            <a:srgbClr val="2FAAE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Text editor</a:t>
            </a:r>
            <a:endParaRPr sz="1900"/>
          </a:p>
        </p:txBody>
      </p:sp>
      <p:pic>
        <p:nvPicPr>
          <p:cNvPr id="416" name="Google Shape;41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50" y="221250"/>
            <a:ext cx="1292125" cy="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2575" y="958300"/>
            <a:ext cx="5900375" cy="418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1"/>
          <p:cNvSpPr/>
          <p:nvPr/>
        </p:nvSpPr>
        <p:spPr>
          <a:xfrm>
            <a:off x="3043750" y="198700"/>
            <a:ext cx="2946600" cy="454800"/>
          </a:xfrm>
          <a:prstGeom prst="flowChartAlternateProcess">
            <a:avLst/>
          </a:prstGeom>
          <a:solidFill>
            <a:srgbClr val="2FAAE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Text editor</a:t>
            </a:r>
            <a:endParaRPr sz="1900"/>
          </a:p>
        </p:txBody>
      </p:sp>
      <p:pic>
        <p:nvPicPr>
          <p:cNvPr id="423" name="Google Shape;42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50" y="221250"/>
            <a:ext cx="1292125" cy="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58300"/>
            <a:ext cx="4572000" cy="418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958300"/>
            <a:ext cx="4572001" cy="418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50" y="221250"/>
            <a:ext cx="1292125" cy="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72"/>
          <p:cNvSpPr/>
          <p:nvPr/>
        </p:nvSpPr>
        <p:spPr>
          <a:xfrm>
            <a:off x="3043750" y="198700"/>
            <a:ext cx="2946600" cy="454800"/>
          </a:xfrm>
          <a:prstGeom prst="flowChartAlternateProcess">
            <a:avLst/>
          </a:prstGeom>
          <a:solidFill>
            <a:srgbClr val="2FAAE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Text editor</a:t>
            </a:r>
            <a:endParaRPr sz="1900"/>
          </a:p>
        </p:txBody>
      </p:sp>
      <p:pic>
        <p:nvPicPr>
          <p:cNvPr id="432" name="Google Shape;432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02954"/>
            <a:ext cx="9144002" cy="4340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50" y="221250"/>
            <a:ext cx="1292125" cy="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73"/>
          <p:cNvSpPr/>
          <p:nvPr/>
        </p:nvSpPr>
        <p:spPr>
          <a:xfrm>
            <a:off x="3043750" y="198700"/>
            <a:ext cx="2946600" cy="454800"/>
          </a:xfrm>
          <a:prstGeom prst="flowChartAlternateProcess">
            <a:avLst/>
          </a:prstGeom>
          <a:solidFill>
            <a:srgbClr val="2FAAE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Text editor</a:t>
            </a:r>
            <a:endParaRPr sz="1900"/>
          </a:p>
        </p:txBody>
      </p:sp>
      <p:pic>
        <p:nvPicPr>
          <p:cNvPr id="439" name="Google Shape;439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75" y="805900"/>
            <a:ext cx="9144001" cy="433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50" y="221250"/>
            <a:ext cx="1292125" cy="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74"/>
          <p:cNvSpPr/>
          <p:nvPr/>
        </p:nvSpPr>
        <p:spPr>
          <a:xfrm>
            <a:off x="3043750" y="198700"/>
            <a:ext cx="2946600" cy="454800"/>
          </a:xfrm>
          <a:prstGeom prst="flowChartAlternateProcess">
            <a:avLst/>
          </a:prstGeom>
          <a:solidFill>
            <a:srgbClr val="2FAAE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Text editor</a:t>
            </a:r>
            <a:endParaRPr sz="1900"/>
          </a:p>
        </p:txBody>
      </p:sp>
      <p:pic>
        <p:nvPicPr>
          <p:cNvPr id="446" name="Google Shape;44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525" y="853700"/>
            <a:ext cx="8188949" cy="428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5"/>
          <p:cNvSpPr/>
          <p:nvPr/>
        </p:nvSpPr>
        <p:spPr>
          <a:xfrm>
            <a:off x="3043750" y="198700"/>
            <a:ext cx="2946600" cy="454800"/>
          </a:xfrm>
          <a:prstGeom prst="flowChartAlternateProcess">
            <a:avLst/>
          </a:prstGeom>
          <a:solidFill>
            <a:srgbClr val="2FAAE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Text editor</a:t>
            </a:r>
            <a:endParaRPr sz="1900"/>
          </a:p>
        </p:txBody>
      </p:sp>
      <p:pic>
        <p:nvPicPr>
          <p:cNvPr id="452" name="Google Shape;45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50" y="221250"/>
            <a:ext cx="1292125" cy="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675" y="847625"/>
            <a:ext cx="8134750" cy="429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50" y="221250"/>
            <a:ext cx="1292125" cy="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76"/>
          <p:cNvSpPr/>
          <p:nvPr/>
        </p:nvSpPr>
        <p:spPr>
          <a:xfrm>
            <a:off x="3043750" y="198700"/>
            <a:ext cx="2946600" cy="454800"/>
          </a:xfrm>
          <a:prstGeom prst="flowChartAlternateProcess">
            <a:avLst/>
          </a:prstGeom>
          <a:solidFill>
            <a:srgbClr val="2FAAE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Text editor</a:t>
            </a:r>
            <a:endParaRPr sz="1900"/>
          </a:p>
        </p:txBody>
      </p:sp>
      <p:pic>
        <p:nvPicPr>
          <p:cNvPr id="460" name="Google Shape;460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000" y="915050"/>
            <a:ext cx="8479999" cy="42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0"/>
          <p:cNvSpPr/>
          <p:nvPr/>
        </p:nvSpPr>
        <p:spPr>
          <a:xfrm>
            <a:off x="3273750" y="198700"/>
            <a:ext cx="2596500" cy="454800"/>
          </a:xfrm>
          <a:prstGeom prst="flowChartAlternateProcess">
            <a:avLst/>
          </a:prstGeom>
          <a:solidFill>
            <a:srgbClr val="2FAAE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Group&amp;Work</a:t>
            </a:r>
            <a:endParaRPr sz="1900"/>
          </a:p>
        </p:txBody>
      </p:sp>
      <p:pic>
        <p:nvPicPr>
          <p:cNvPr id="220" name="Google Shape;22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50" y="221250"/>
            <a:ext cx="1292125" cy="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9425" y="1067525"/>
            <a:ext cx="1085150" cy="108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50"/>
          <p:cNvSpPr txBox="1"/>
          <p:nvPr/>
        </p:nvSpPr>
        <p:spPr>
          <a:xfrm>
            <a:off x="162650" y="882250"/>
            <a:ext cx="3000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5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Discription:</a:t>
            </a:r>
            <a:endParaRPr>
              <a:solidFill>
                <a:schemeClr val="accent5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Group&amp;Work is a task management platform that aims to help companies better manage their project deadlines. </a:t>
            </a:r>
            <a:endParaRPr>
              <a:solidFill>
                <a:srgbClr val="242424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424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Group&amp;Work currently has a website that companies use to manage their logistics and product-development teams.</a:t>
            </a:r>
            <a:endParaRPr/>
          </a:p>
        </p:txBody>
      </p:sp>
      <p:sp>
        <p:nvSpPr>
          <p:cNvPr id="223" name="Google Shape;223;p50"/>
          <p:cNvSpPr txBox="1"/>
          <p:nvPr/>
        </p:nvSpPr>
        <p:spPr>
          <a:xfrm>
            <a:off x="162650" y="3221950"/>
            <a:ext cx="3000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Developer: </a:t>
            </a:r>
            <a:endParaRPr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Group&amp;Work. San Jose.CA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Free&amp;Pro subscribers.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Languages: English,Russian and Ukrainian.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Versions: Web and mobile. 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4" name="Google Shape;224;p50"/>
          <p:cNvSpPr txBox="1"/>
          <p:nvPr/>
        </p:nvSpPr>
        <p:spPr>
          <a:xfrm>
            <a:off x="5560575" y="1067525"/>
            <a:ext cx="34206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5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Features</a:t>
            </a:r>
            <a:r>
              <a:rPr lang="ru">
                <a:solidFill>
                  <a:schemeClr val="accent5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</a:t>
            </a:r>
            <a:endParaRPr>
              <a:solidFill>
                <a:schemeClr val="accent5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E2839"/>
              </a:buClr>
              <a:buSzPts val="1400"/>
              <a:buFont typeface="Georgia"/>
              <a:buChar char="●"/>
            </a:pPr>
            <a:r>
              <a:rPr lang="ru">
                <a:solidFill>
                  <a:srgbClr val="1E283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Easy On-Boarding (Self-Guided Training)</a:t>
            </a:r>
            <a:endParaRPr>
              <a:solidFill>
                <a:srgbClr val="1E283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E2839"/>
              </a:buClr>
              <a:buSzPts val="1400"/>
              <a:buFont typeface="Georgia"/>
              <a:buChar char="●"/>
            </a:pPr>
            <a:r>
              <a:rPr lang="ru">
                <a:solidFill>
                  <a:srgbClr val="1E283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Fully Integrated Messenger and Notes</a:t>
            </a:r>
            <a:endParaRPr>
              <a:solidFill>
                <a:srgbClr val="1E283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E2839"/>
              </a:buClr>
              <a:buSzPts val="1400"/>
              <a:buFont typeface="Georgia"/>
              <a:buChar char="●"/>
            </a:pPr>
            <a:r>
              <a:rPr lang="ru">
                <a:solidFill>
                  <a:srgbClr val="1E283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Tools for continuous monitoring and team interaction</a:t>
            </a:r>
            <a:endParaRPr>
              <a:solidFill>
                <a:srgbClr val="1E283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E2839"/>
              </a:buClr>
              <a:buSzPts val="1400"/>
              <a:buFont typeface="Georgia"/>
              <a:buChar char="●"/>
            </a:pPr>
            <a:r>
              <a:rPr lang="ru">
                <a:solidFill>
                  <a:srgbClr val="1E283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Free version</a:t>
            </a:r>
            <a:endParaRPr>
              <a:solidFill>
                <a:srgbClr val="1E283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E2839"/>
              </a:buClr>
              <a:buSzPts val="1400"/>
              <a:buFont typeface="Georgia"/>
              <a:buChar char="●"/>
            </a:pPr>
            <a:r>
              <a:rPr lang="ru">
                <a:solidFill>
                  <a:srgbClr val="1E2839"/>
                </a:solidFill>
                <a:latin typeface="Georgia"/>
                <a:ea typeface="Georgia"/>
                <a:cs typeface="Georgia"/>
                <a:sym typeface="Georgia"/>
              </a:rPr>
              <a:t>Integrates With All Favorite Tools </a:t>
            </a:r>
            <a:r>
              <a:rPr lang="ru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(Connect to GCalendar, GDrive, MCalendar, MOneDrive, Clockify, Figma and more)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E2839"/>
              </a:buClr>
              <a:buSzPts val="1400"/>
              <a:buFont typeface="Georgia"/>
              <a:buChar char="●"/>
            </a:pPr>
            <a:r>
              <a:rPr lang="ru">
                <a:solidFill>
                  <a:srgbClr val="1E283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Easy Migration (from Asana or Trello)</a:t>
            </a:r>
            <a:endParaRPr>
              <a:solidFill>
                <a:srgbClr val="1E283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E2839"/>
              </a:buClr>
              <a:buSzPts val="1400"/>
              <a:buFont typeface="Georgia"/>
              <a:buChar char="●"/>
            </a:pPr>
            <a:r>
              <a:rPr lang="ru">
                <a:solidFill>
                  <a:srgbClr val="1E283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A.I. Estimator</a:t>
            </a:r>
            <a:endParaRPr>
              <a:solidFill>
                <a:srgbClr val="1E283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7"/>
          <p:cNvSpPr/>
          <p:nvPr/>
        </p:nvSpPr>
        <p:spPr>
          <a:xfrm>
            <a:off x="3043750" y="198700"/>
            <a:ext cx="2946600" cy="454800"/>
          </a:xfrm>
          <a:prstGeom prst="flowChartAlternateProcess">
            <a:avLst/>
          </a:prstGeom>
          <a:solidFill>
            <a:srgbClr val="2FAAE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Bugs</a:t>
            </a:r>
            <a:endParaRPr sz="1900"/>
          </a:p>
        </p:txBody>
      </p:sp>
      <p:pic>
        <p:nvPicPr>
          <p:cNvPr id="466" name="Google Shape;46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50" y="221250"/>
            <a:ext cx="1292125" cy="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9725" y="2042691"/>
            <a:ext cx="3004275" cy="1058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905475"/>
            <a:ext cx="6185224" cy="423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8"/>
          <p:cNvSpPr/>
          <p:nvPr/>
        </p:nvSpPr>
        <p:spPr>
          <a:xfrm>
            <a:off x="3043750" y="198700"/>
            <a:ext cx="2946600" cy="454800"/>
          </a:xfrm>
          <a:prstGeom prst="flowChartAlternateProcess">
            <a:avLst/>
          </a:prstGeom>
          <a:solidFill>
            <a:srgbClr val="2FAAE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Bugs</a:t>
            </a:r>
            <a:endParaRPr sz="1900"/>
          </a:p>
        </p:txBody>
      </p:sp>
      <p:pic>
        <p:nvPicPr>
          <p:cNvPr id="474" name="Google Shape;47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50" y="221250"/>
            <a:ext cx="1292125" cy="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05900"/>
            <a:ext cx="8324206" cy="418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50" y="221250"/>
            <a:ext cx="1292125" cy="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79"/>
          <p:cNvSpPr/>
          <p:nvPr/>
        </p:nvSpPr>
        <p:spPr>
          <a:xfrm>
            <a:off x="3043750" y="198700"/>
            <a:ext cx="2946600" cy="454800"/>
          </a:xfrm>
          <a:prstGeom prst="flowChartAlternateProcess">
            <a:avLst/>
          </a:prstGeom>
          <a:solidFill>
            <a:srgbClr val="2FAAE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Bugs</a:t>
            </a:r>
            <a:endParaRPr sz="1900"/>
          </a:p>
        </p:txBody>
      </p:sp>
      <p:pic>
        <p:nvPicPr>
          <p:cNvPr id="482" name="Google Shape;482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288" y="892400"/>
            <a:ext cx="8525425" cy="425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80"/>
          <p:cNvSpPr/>
          <p:nvPr/>
        </p:nvSpPr>
        <p:spPr>
          <a:xfrm>
            <a:off x="3043750" y="198700"/>
            <a:ext cx="2946600" cy="454800"/>
          </a:xfrm>
          <a:prstGeom prst="flowChartAlternateProcess">
            <a:avLst/>
          </a:prstGeom>
          <a:solidFill>
            <a:srgbClr val="2FAAE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Bugs</a:t>
            </a:r>
            <a:endParaRPr sz="1900"/>
          </a:p>
        </p:txBody>
      </p:sp>
      <p:pic>
        <p:nvPicPr>
          <p:cNvPr id="488" name="Google Shape;48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50" y="221250"/>
            <a:ext cx="1292125" cy="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360" y="805900"/>
            <a:ext cx="8201378" cy="433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1"/>
          <p:cNvSpPr/>
          <p:nvPr/>
        </p:nvSpPr>
        <p:spPr>
          <a:xfrm>
            <a:off x="3043750" y="198700"/>
            <a:ext cx="2946600" cy="454800"/>
          </a:xfrm>
          <a:prstGeom prst="flowChartAlternateProcess">
            <a:avLst/>
          </a:prstGeom>
          <a:solidFill>
            <a:srgbClr val="2FAAE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Localization testing</a:t>
            </a:r>
            <a:endParaRPr sz="1900"/>
          </a:p>
        </p:txBody>
      </p:sp>
      <p:pic>
        <p:nvPicPr>
          <p:cNvPr id="495" name="Google Shape;49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50" y="221250"/>
            <a:ext cx="1292125" cy="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95225"/>
            <a:ext cx="4752850" cy="424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2850" y="2066623"/>
            <a:ext cx="4391149" cy="1905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2"/>
          <p:cNvSpPr/>
          <p:nvPr/>
        </p:nvSpPr>
        <p:spPr>
          <a:xfrm>
            <a:off x="3043750" y="198700"/>
            <a:ext cx="2946600" cy="454800"/>
          </a:xfrm>
          <a:prstGeom prst="flowChartAlternateProcess">
            <a:avLst/>
          </a:prstGeom>
          <a:solidFill>
            <a:srgbClr val="2FAAE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Localization testing</a:t>
            </a:r>
            <a:endParaRPr sz="1900"/>
          </a:p>
        </p:txBody>
      </p:sp>
      <p:pic>
        <p:nvPicPr>
          <p:cNvPr id="503" name="Google Shape;50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50" y="221250"/>
            <a:ext cx="1292125" cy="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450" y="890575"/>
            <a:ext cx="8529100" cy="42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3"/>
          <p:cNvSpPr/>
          <p:nvPr/>
        </p:nvSpPr>
        <p:spPr>
          <a:xfrm>
            <a:off x="3043750" y="198700"/>
            <a:ext cx="2946600" cy="454800"/>
          </a:xfrm>
          <a:prstGeom prst="flowChartAlternateProcess">
            <a:avLst/>
          </a:prstGeom>
          <a:solidFill>
            <a:srgbClr val="2FAAE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Localization testing</a:t>
            </a:r>
            <a:endParaRPr sz="1900"/>
          </a:p>
        </p:txBody>
      </p:sp>
      <p:pic>
        <p:nvPicPr>
          <p:cNvPr id="510" name="Google Shape;51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50" y="221250"/>
            <a:ext cx="1292125" cy="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27038"/>
            <a:ext cx="8839200" cy="3089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4"/>
          <p:cNvSpPr/>
          <p:nvPr/>
        </p:nvSpPr>
        <p:spPr>
          <a:xfrm>
            <a:off x="3043750" y="198700"/>
            <a:ext cx="2946600" cy="454800"/>
          </a:xfrm>
          <a:prstGeom prst="flowChartAlternateProcess">
            <a:avLst/>
          </a:prstGeom>
          <a:solidFill>
            <a:srgbClr val="2FAAE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Localization testing</a:t>
            </a:r>
            <a:endParaRPr sz="1900"/>
          </a:p>
        </p:txBody>
      </p:sp>
      <p:pic>
        <p:nvPicPr>
          <p:cNvPr id="517" name="Google Shape;51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50" y="221250"/>
            <a:ext cx="1292125" cy="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9888" y="1214438"/>
            <a:ext cx="3324225" cy="27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5"/>
          <p:cNvSpPr/>
          <p:nvPr/>
        </p:nvSpPr>
        <p:spPr>
          <a:xfrm>
            <a:off x="3043750" y="198700"/>
            <a:ext cx="2946600" cy="454800"/>
          </a:xfrm>
          <a:prstGeom prst="flowChartAlternateProcess">
            <a:avLst/>
          </a:prstGeom>
          <a:solidFill>
            <a:srgbClr val="2FAAE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Localization testing</a:t>
            </a:r>
            <a:endParaRPr sz="1900"/>
          </a:p>
        </p:txBody>
      </p:sp>
      <p:pic>
        <p:nvPicPr>
          <p:cNvPr id="524" name="Google Shape;52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50" y="221250"/>
            <a:ext cx="1292125" cy="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14788"/>
            <a:ext cx="8839201" cy="1713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50" y="221250"/>
            <a:ext cx="1292125" cy="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86"/>
          <p:cNvSpPr/>
          <p:nvPr/>
        </p:nvSpPr>
        <p:spPr>
          <a:xfrm>
            <a:off x="3043750" y="198700"/>
            <a:ext cx="2946600" cy="454800"/>
          </a:xfrm>
          <a:prstGeom prst="flowChartAlternateProcess">
            <a:avLst/>
          </a:prstGeom>
          <a:solidFill>
            <a:srgbClr val="2FAAE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ru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Accessibility testing</a:t>
            </a:r>
            <a:endParaRPr sz="1900"/>
          </a:p>
        </p:txBody>
      </p:sp>
      <p:sp>
        <p:nvSpPr>
          <p:cNvPr id="532" name="Google Shape;532;p86"/>
          <p:cNvSpPr txBox="1"/>
          <p:nvPr/>
        </p:nvSpPr>
        <p:spPr>
          <a:xfrm>
            <a:off x="3017050" y="25717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https://conf.it-academy.by/display/GLDST15223/Accessibility+testing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1"/>
          <p:cNvSpPr/>
          <p:nvPr/>
        </p:nvSpPr>
        <p:spPr>
          <a:xfrm>
            <a:off x="3273750" y="198700"/>
            <a:ext cx="2596500" cy="454800"/>
          </a:xfrm>
          <a:prstGeom prst="flowChartAlternateProcess">
            <a:avLst/>
          </a:prstGeom>
          <a:solidFill>
            <a:srgbClr val="2FAAE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Components</a:t>
            </a:r>
            <a:endParaRPr sz="1900"/>
          </a:p>
        </p:txBody>
      </p:sp>
      <p:sp>
        <p:nvSpPr>
          <p:cNvPr id="230" name="Google Shape;230;p51"/>
          <p:cNvSpPr/>
          <p:nvPr/>
        </p:nvSpPr>
        <p:spPr>
          <a:xfrm>
            <a:off x="540175" y="926838"/>
            <a:ext cx="1710900" cy="815400"/>
          </a:xfrm>
          <a:prstGeom prst="roundRect">
            <a:avLst>
              <a:gd fmla="val 16667" name="adj"/>
            </a:avLst>
          </a:prstGeom>
          <a:solidFill>
            <a:srgbClr val="2FAAE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 up </a:t>
            </a:r>
            <a:endParaRPr sz="16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70000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 sz="1600">
              <a:solidFill>
                <a:schemeClr val="lt2"/>
              </a:solidFill>
              <a:highlight>
                <a:schemeClr val="accent5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70000"/>
              </a:lnSpc>
              <a:spcBef>
                <a:spcPts val="9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6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Log in</a:t>
            </a:r>
            <a:endParaRPr sz="16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1" name="Google Shape;23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50" y="221250"/>
            <a:ext cx="1292125" cy="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51"/>
          <p:cNvSpPr/>
          <p:nvPr/>
        </p:nvSpPr>
        <p:spPr>
          <a:xfrm>
            <a:off x="540175" y="2038138"/>
            <a:ext cx="1710900" cy="815400"/>
          </a:xfrm>
          <a:prstGeom prst="roundRect">
            <a:avLst>
              <a:gd fmla="val 16667" name="adj"/>
            </a:avLst>
          </a:prstGeom>
          <a:solidFill>
            <a:srgbClr val="2FAAE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Profile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33" name="Google Shape;233;p51"/>
          <p:cNvSpPr/>
          <p:nvPr/>
        </p:nvSpPr>
        <p:spPr>
          <a:xfrm>
            <a:off x="540175" y="3149438"/>
            <a:ext cx="1710900" cy="815400"/>
          </a:xfrm>
          <a:prstGeom prst="roundRect">
            <a:avLst>
              <a:gd fmla="val 16667" name="adj"/>
            </a:avLst>
          </a:prstGeom>
          <a:solidFill>
            <a:srgbClr val="2FAAE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34" name="Google Shape;234;p51"/>
          <p:cNvSpPr/>
          <p:nvPr/>
        </p:nvSpPr>
        <p:spPr>
          <a:xfrm>
            <a:off x="540175" y="4260738"/>
            <a:ext cx="1710900" cy="815400"/>
          </a:xfrm>
          <a:prstGeom prst="roundRect">
            <a:avLst>
              <a:gd fmla="val 16667" name="adj"/>
            </a:avLst>
          </a:prstGeom>
          <a:solidFill>
            <a:srgbClr val="2FAAE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35" name="Google Shape;235;p51"/>
          <p:cNvSpPr/>
          <p:nvPr/>
        </p:nvSpPr>
        <p:spPr>
          <a:xfrm>
            <a:off x="3716550" y="926838"/>
            <a:ext cx="1710900" cy="815400"/>
          </a:xfrm>
          <a:prstGeom prst="roundRect">
            <a:avLst>
              <a:gd fmla="val 16667" name="adj"/>
            </a:avLst>
          </a:prstGeom>
          <a:solidFill>
            <a:srgbClr val="2FAAE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Calendar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36" name="Google Shape;236;p51"/>
          <p:cNvSpPr/>
          <p:nvPr/>
        </p:nvSpPr>
        <p:spPr>
          <a:xfrm>
            <a:off x="3716550" y="2038138"/>
            <a:ext cx="1710900" cy="815400"/>
          </a:xfrm>
          <a:prstGeom prst="roundRect">
            <a:avLst>
              <a:gd fmla="val 16667" name="adj"/>
            </a:avLst>
          </a:prstGeom>
          <a:solidFill>
            <a:srgbClr val="2FAAE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37" name="Google Shape;237;p51"/>
          <p:cNvSpPr/>
          <p:nvPr/>
        </p:nvSpPr>
        <p:spPr>
          <a:xfrm>
            <a:off x="3716550" y="3149438"/>
            <a:ext cx="1710900" cy="815400"/>
          </a:xfrm>
          <a:prstGeom prst="roundRect">
            <a:avLst>
              <a:gd fmla="val 16667" name="adj"/>
            </a:avLst>
          </a:prstGeom>
          <a:solidFill>
            <a:srgbClr val="2FAAE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Messenger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38" name="Google Shape;238;p51"/>
          <p:cNvSpPr/>
          <p:nvPr/>
        </p:nvSpPr>
        <p:spPr>
          <a:xfrm>
            <a:off x="3716550" y="4260738"/>
            <a:ext cx="1710900" cy="815400"/>
          </a:xfrm>
          <a:prstGeom prst="roundRect">
            <a:avLst>
              <a:gd fmla="val 16667" name="adj"/>
            </a:avLst>
          </a:prstGeom>
          <a:solidFill>
            <a:srgbClr val="2FAAE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Files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39" name="Google Shape;239;p51"/>
          <p:cNvSpPr/>
          <p:nvPr/>
        </p:nvSpPr>
        <p:spPr>
          <a:xfrm>
            <a:off x="6817625" y="1178638"/>
            <a:ext cx="1710900" cy="815400"/>
          </a:xfrm>
          <a:prstGeom prst="roundRect">
            <a:avLst>
              <a:gd fmla="val 16667" name="adj"/>
            </a:avLst>
          </a:prstGeom>
          <a:solidFill>
            <a:srgbClr val="2FAAE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Notes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40" name="Google Shape;240;p51"/>
          <p:cNvSpPr/>
          <p:nvPr/>
        </p:nvSpPr>
        <p:spPr>
          <a:xfrm>
            <a:off x="6817625" y="2571738"/>
            <a:ext cx="1710900" cy="815400"/>
          </a:xfrm>
          <a:prstGeom prst="roundRect">
            <a:avLst>
              <a:gd fmla="val 16667" name="adj"/>
            </a:avLst>
          </a:prstGeom>
          <a:solidFill>
            <a:srgbClr val="2FAAE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Text editor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41" name="Google Shape;241;p51"/>
          <p:cNvSpPr/>
          <p:nvPr/>
        </p:nvSpPr>
        <p:spPr>
          <a:xfrm>
            <a:off x="6817625" y="3964838"/>
            <a:ext cx="1710900" cy="815400"/>
          </a:xfrm>
          <a:prstGeom prst="roundRect">
            <a:avLst>
              <a:gd fmla="val 16667" name="adj"/>
            </a:avLst>
          </a:prstGeom>
          <a:solidFill>
            <a:srgbClr val="2FAAE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GUI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900" y="805450"/>
            <a:ext cx="5065800" cy="212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7000" y="3022400"/>
            <a:ext cx="4576273" cy="195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650" y="221250"/>
            <a:ext cx="1292125" cy="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87"/>
          <p:cNvSpPr/>
          <p:nvPr/>
        </p:nvSpPr>
        <p:spPr>
          <a:xfrm>
            <a:off x="3043750" y="198700"/>
            <a:ext cx="2946600" cy="454800"/>
          </a:xfrm>
          <a:prstGeom prst="flowChartAlternateProcess">
            <a:avLst/>
          </a:prstGeom>
          <a:solidFill>
            <a:srgbClr val="2FAAE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ru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</a:t>
            </a:r>
            <a:r>
              <a:rPr lang="ru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up + Log in</a:t>
            </a:r>
            <a:endParaRPr sz="1900"/>
          </a:p>
        </p:txBody>
      </p:sp>
      <p:sp>
        <p:nvSpPr>
          <p:cNvPr id="541" name="Google Shape;541;p87"/>
          <p:cNvSpPr txBox="1"/>
          <p:nvPr/>
        </p:nvSpPr>
        <p:spPr>
          <a:xfrm>
            <a:off x="489500" y="805450"/>
            <a:ext cx="4818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</a:t>
            </a:r>
            <a:endParaRPr sz="1800">
              <a:solidFill>
                <a:schemeClr val="accent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2" name="Google Shape;542;p87"/>
          <p:cNvSpPr txBox="1"/>
          <p:nvPr/>
        </p:nvSpPr>
        <p:spPr>
          <a:xfrm>
            <a:off x="3636200" y="3085825"/>
            <a:ext cx="4119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</a:t>
            </a:r>
            <a:endParaRPr sz="1800">
              <a:solidFill>
                <a:schemeClr val="accent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3" name="Google Shape;543;p87"/>
          <p:cNvSpPr/>
          <p:nvPr/>
        </p:nvSpPr>
        <p:spPr>
          <a:xfrm>
            <a:off x="435125" y="850450"/>
            <a:ext cx="411900" cy="4098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544" name="Google Shape;544;p87"/>
          <p:cNvSpPr/>
          <p:nvPr/>
        </p:nvSpPr>
        <p:spPr>
          <a:xfrm>
            <a:off x="3597350" y="3131725"/>
            <a:ext cx="372900" cy="3630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88"/>
          <p:cNvSpPr/>
          <p:nvPr/>
        </p:nvSpPr>
        <p:spPr>
          <a:xfrm>
            <a:off x="3043750" y="198700"/>
            <a:ext cx="2946600" cy="454800"/>
          </a:xfrm>
          <a:prstGeom prst="flowChartAlternateProcess">
            <a:avLst/>
          </a:prstGeom>
          <a:solidFill>
            <a:srgbClr val="2FAAE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 in</a:t>
            </a:r>
            <a:endParaRPr sz="1900"/>
          </a:p>
        </p:txBody>
      </p:sp>
      <p:pic>
        <p:nvPicPr>
          <p:cNvPr id="550" name="Google Shape;55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50" y="221250"/>
            <a:ext cx="1292125" cy="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6525" y="1435250"/>
            <a:ext cx="4487399" cy="317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" y="1163300"/>
            <a:ext cx="4181728" cy="3405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/>
          <p:nvPr/>
        </p:nvSpPr>
        <p:spPr>
          <a:xfrm>
            <a:off x="3043750" y="198700"/>
            <a:ext cx="2946600" cy="454800"/>
          </a:xfrm>
          <a:prstGeom prst="flowChartAlternateProcess">
            <a:avLst/>
          </a:prstGeom>
          <a:solidFill>
            <a:srgbClr val="2FAAE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 up</a:t>
            </a:r>
            <a:endParaRPr sz="1900"/>
          </a:p>
        </p:txBody>
      </p:sp>
      <p:pic>
        <p:nvPicPr>
          <p:cNvPr id="558" name="Google Shape;55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25" y="423250"/>
            <a:ext cx="1292125" cy="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200" y="1017825"/>
            <a:ext cx="8547399" cy="370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90"/>
          <p:cNvSpPr/>
          <p:nvPr/>
        </p:nvSpPr>
        <p:spPr>
          <a:xfrm>
            <a:off x="3043750" y="198700"/>
            <a:ext cx="2946600" cy="454800"/>
          </a:xfrm>
          <a:prstGeom prst="flowChartAlternateProcess">
            <a:avLst/>
          </a:prstGeom>
          <a:solidFill>
            <a:srgbClr val="2FAAE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 in + Sign up </a:t>
            </a:r>
            <a:endParaRPr sz="1900"/>
          </a:p>
        </p:txBody>
      </p:sp>
      <p:pic>
        <p:nvPicPr>
          <p:cNvPr id="565" name="Google Shape;56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50" y="221250"/>
            <a:ext cx="1292125" cy="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150" y="630950"/>
            <a:ext cx="2810376" cy="228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3748" y="728200"/>
            <a:ext cx="5357402" cy="3011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4350" y="3412775"/>
            <a:ext cx="3104874" cy="169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2865000"/>
            <a:ext cx="2512220" cy="212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50" y="221250"/>
            <a:ext cx="1292125" cy="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91"/>
          <p:cNvSpPr/>
          <p:nvPr/>
        </p:nvSpPr>
        <p:spPr>
          <a:xfrm>
            <a:off x="3043750" y="198700"/>
            <a:ext cx="2946600" cy="454800"/>
          </a:xfrm>
          <a:prstGeom prst="flowChartAlternateProcess">
            <a:avLst/>
          </a:prstGeom>
          <a:solidFill>
            <a:srgbClr val="2FAAE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 in </a:t>
            </a:r>
            <a:endParaRPr sz="1900"/>
          </a:p>
        </p:txBody>
      </p:sp>
      <p:pic>
        <p:nvPicPr>
          <p:cNvPr id="576" name="Google Shape;576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100" y="734575"/>
            <a:ext cx="5907926" cy="244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4500" y="2571750"/>
            <a:ext cx="3224401" cy="209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0324" y="2620025"/>
            <a:ext cx="3008468" cy="166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59650" y="1105425"/>
            <a:ext cx="2497550" cy="128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9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57901" y="2509600"/>
            <a:ext cx="1899300" cy="12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92"/>
          <p:cNvSpPr/>
          <p:nvPr/>
        </p:nvSpPr>
        <p:spPr>
          <a:xfrm>
            <a:off x="3043750" y="198700"/>
            <a:ext cx="2946600" cy="454800"/>
          </a:xfrm>
          <a:prstGeom prst="flowChartAlternateProcess">
            <a:avLst/>
          </a:prstGeom>
          <a:solidFill>
            <a:srgbClr val="2FAAE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Profile</a:t>
            </a:r>
            <a:endParaRPr sz="1900"/>
          </a:p>
        </p:txBody>
      </p:sp>
      <p:pic>
        <p:nvPicPr>
          <p:cNvPr id="586" name="Google Shape;586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301" y="857800"/>
            <a:ext cx="8121898" cy="390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650" y="221250"/>
            <a:ext cx="1292125" cy="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93"/>
          <p:cNvPicPr preferRelativeResize="0"/>
          <p:nvPr/>
        </p:nvPicPr>
        <p:blipFill rotWithShape="1">
          <a:blip r:embed="rId3">
            <a:alphaModFix/>
          </a:blip>
          <a:srcRect b="0" l="0" r="58137" t="10442"/>
          <a:stretch/>
        </p:blipFill>
        <p:spPr>
          <a:xfrm>
            <a:off x="649700" y="876525"/>
            <a:ext cx="2673024" cy="272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3775" y="934488"/>
            <a:ext cx="2766000" cy="272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650" y="221250"/>
            <a:ext cx="1292125" cy="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93"/>
          <p:cNvSpPr/>
          <p:nvPr/>
        </p:nvSpPr>
        <p:spPr>
          <a:xfrm>
            <a:off x="3043750" y="198700"/>
            <a:ext cx="2946600" cy="454800"/>
          </a:xfrm>
          <a:prstGeom prst="flowChartAlternateProcess">
            <a:avLst/>
          </a:prstGeom>
          <a:solidFill>
            <a:srgbClr val="2FAAE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Profile</a:t>
            </a:r>
            <a:endParaRPr sz="1900"/>
          </a:p>
        </p:txBody>
      </p:sp>
      <p:pic>
        <p:nvPicPr>
          <p:cNvPr id="596" name="Google Shape;596;p93"/>
          <p:cNvPicPr preferRelativeResize="0"/>
          <p:nvPr/>
        </p:nvPicPr>
        <p:blipFill rotWithShape="1">
          <a:blip r:embed="rId6">
            <a:alphaModFix/>
          </a:blip>
          <a:srcRect b="0" l="2226" r="3433" t="0"/>
          <a:stretch/>
        </p:blipFill>
        <p:spPr>
          <a:xfrm>
            <a:off x="2113325" y="3656800"/>
            <a:ext cx="4055750" cy="13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175" y="225325"/>
            <a:ext cx="2900250" cy="286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8275" y="1237225"/>
            <a:ext cx="2823349" cy="280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9474" y="2242425"/>
            <a:ext cx="2895426" cy="2838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2575" y="4315850"/>
            <a:ext cx="1292125" cy="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94"/>
          <p:cNvSpPr/>
          <p:nvPr/>
        </p:nvSpPr>
        <p:spPr>
          <a:xfrm>
            <a:off x="4380125" y="299700"/>
            <a:ext cx="2946600" cy="454800"/>
          </a:xfrm>
          <a:prstGeom prst="flowChartAlternateProcess">
            <a:avLst/>
          </a:prstGeom>
          <a:solidFill>
            <a:srgbClr val="2FAAE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Profile</a:t>
            </a:r>
            <a:endParaRPr sz="1900"/>
          </a:p>
        </p:txBody>
      </p:sp>
      <p:pic>
        <p:nvPicPr>
          <p:cNvPr id="606" name="Google Shape;606;p94"/>
          <p:cNvPicPr preferRelativeResize="0"/>
          <p:nvPr/>
        </p:nvPicPr>
        <p:blipFill rotWithShape="1">
          <a:blip r:embed="rId7">
            <a:alphaModFix/>
          </a:blip>
          <a:srcRect b="0" l="0" r="3250" t="0"/>
          <a:stretch/>
        </p:blipFill>
        <p:spPr>
          <a:xfrm>
            <a:off x="1663400" y="4138225"/>
            <a:ext cx="4086125" cy="87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95"/>
          <p:cNvPicPr preferRelativeResize="0"/>
          <p:nvPr/>
        </p:nvPicPr>
        <p:blipFill rotWithShape="1">
          <a:blip r:embed="rId3">
            <a:alphaModFix/>
          </a:blip>
          <a:srcRect b="0" l="70969" r="0" t="10634"/>
          <a:stretch/>
        </p:blipFill>
        <p:spPr>
          <a:xfrm>
            <a:off x="722575" y="237025"/>
            <a:ext cx="3154451" cy="460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95"/>
          <p:cNvPicPr preferRelativeResize="0"/>
          <p:nvPr/>
        </p:nvPicPr>
        <p:blipFill rotWithShape="1">
          <a:blip r:embed="rId4">
            <a:alphaModFix/>
          </a:blip>
          <a:srcRect b="0" l="0" r="0" t="1341"/>
          <a:stretch/>
        </p:blipFill>
        <p:spPr>
          <a:xfrm>
            <a:off x="4572000" y="1006975"/>
            <a:ext cx="2905024" cy="371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050" y="4618850"/>
            <a:ext cx="1292125" cy="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95"/>
          <p:cNvSpPr/>
          <p:nvPr/>
        </p:nvSpPr>
        <p:spPr>
          <a:xfrm>
            <a:off x="4892925" y="299700"/>
            <a:ext cx="2946600" cy="454800"/>
          </a:xfrm>
          <a:prstGeom prst="flowChartAlternateProcess">
            <a:avLst/>
          </a:prstGeom>
          <a:solidFill>
            <a:srgbClr val="2FAAE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Profile</a:t>
            </a:r>
            <a:endParaRPr sz="1900"/>
          </a:p>
        </p:txBody>
      </p:sp>
      <p:pic>
        <p:nvPicPr>
          <p:cNvPr id="615" name="Google Shape;615;p95"/>
          <p:cNvPicPr preferRelativeResize="0"/>
          <p:nvPr/>
        </p:nvPicPr>
        <p:blipFill rotWithShape="1">
          <a:blip r:embed="rId6">
            <a:alphaModFix/>
          </a:blip>
          <a:srcRect b="9189" l="2429" r="1931" t="0"/>
          <a:stretch/>
        </p:blipFill>
        <p:spPr>
          <a:xfrm>
            <a:off x="2323125" y="4220125"/>
            <a:ext cx="3659501" cy="80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6"/>
          <p:cNvSpPr/>
          <p:nvPr/>
        </p:nvSpPr>
        <p:spPr>
          <a:xfrm>
            <a:off x="2631950" y="291925"/>
            <a:ext cx="2946600" cy="454800"/>
          </a:xfrm>
          <a:prstGeom prst="flowChartAlternateProcess">
            <a:avLst/>
          </a:prstGeom>
          <a:solidFill>
            <a:srgbClr val="2FAAE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Profile</a:t>
            </a:r>
            <a:endParaRPr sz="1900"/>
          </a:p>
        </p:txBody>
      </p:sp>
      <p:pic>
        <p:nvPicPr>
          <p:cNvPr id="621" name="Google Shape;621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600" y="500950"/>
            <a:ext cx="1292125" cy="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475" y="1005179"/>
            <a:ext cx="6016699" cy="21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2524" y="2856250"/>
            <a:ext cx="2639026" cy="2129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8374" y="2909337"/>
            <a:ext cx="2639027" cy="2023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9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68600" y="3317625"/>
            <a:ext cx="2238549" cy="171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975" y="754650"/>
            <a:ext cx="8314250" cy="438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52"/>
          <p:cNvSpPr/>
          <p:nvPr/>
        </p:nvSpPr>
        <p:spPr>
          <a:xfrm>
            <a:off x="3273750" y="198700"/>
            <a:ext cx="2596500" cy="454800"/>
          </a:xfrm>
          <a:prstGeom prst="flowChartAlternateProcess">
            <a:avLst/>
          </a:prstGeom>
          <a:solidFill>
            <a:srgbClr val="2FAAE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Log in + Sign up</a:t>
            </a:r>
            <a:endParaRPr sz="1900"/>
          </a:p>
        </p:txBody>
      </p:sp>
      <p:pic>
        <p:nvPicPr>
          <p:cNvPr id="248" name="Google Shape;24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650" y="221250"/>
            <a:ext cx="1292125" cy="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17150" lIns="34300" spcFirstLastPara="1" rIns="34300" wrap="square" tIns="17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Project component</a:t>
            </a:r>
            <a:endParaRPr/>
          </a:p>
        </p:txBody>
      </p:sp>
      <p:sp>
        <p:nvSpPr>
          <p:cNvPr id="631" name="Google Shape;631;p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2" name="Google Shape;632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50" y="221250"/>
            <a:ext cx="1292125" cy="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66425"/>
            <a:ext cx="9143998" cy="397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17150" lIns="34300" spcFirstLastPara="1" rIns="34300" wrap="square" tIns="17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Create a project window</a:t>
            </a:r>
            <a:endParaRPr/>
          </a:p>
        </p:txBody>
      </p:sp>
      <p:sp>
        <p:nvSpPr>
          <p:cNvPr id="639" name="Google Shape;639;p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0" name="Google Shape;640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9143998" cy="357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375" y="489675"/>
            <a:ext cx="1292125" cy="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17150" lIns="34300" spcFirstLastPara="1" rIns="34300" wrap="square" tIns="17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Founded bugs, p.1</a:t>
            </a:r>
            <a:endParaRPr/>
          </a:p>
        </p:txBody>
      </p:sp>
      <p:sp>
        <p:nvSpPr>
          <p:cNvPr id="647" name="Google Shape;647;p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8" name="Google Shape;64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9144000" cy="379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250" y="526525"/>
            <a:ext cx="1292125" cy="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17150" lIns="34300" spcFirstLastPara="1" rIns="34300" wrap="square" tIns="17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Founded bugs, p.2</a:t>
            </a:r>
            <a:endParaRPr/>
          </a:p>
        </p:txBody>
      </p:sp>
      <p:sp>
        <p:nvSpPr>
          <p:cNvPr id="655" name="Google Shape;655;p1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6" name="Google Shape;656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26525"/>
            <a:ext cx="1292125" cy="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66425"/>
            <a:ext cx="9144001" cy="386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01"/>
          <p:cNvSpPr txBox="1"/>
          <p:nvPr>
            <p:ph type="title"/>
          </p:nvPr>
        </p:nvSpPr>
        <p:spPr>
          <a:xfrm>
            <a:off x="2961625" y="380475"/>
            <a:ext cx="2936700" cy="455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7150" lIns="34300" spcFirstLastPara="1" rIns="34300" wrap="square" tIns="17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900">
                <a:solidFill>
                  <a:schemeClr val="lt2"/>
                </a:solidFill>
                <a:latin typeface="Times"/>
                <a:ea typeface="Times"/>
                <a:cs typeface="Times"/>
                <a:sym typeface="Times"/>
              </a:rPr>
              <a:t>Notes </a:t>
            </a:r>
            <a:endParaRPr b="1" sz="1900">
              <a:solidFill>
                <a:schemeClr val="lt2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63" name="Google Shape;663;p101"/>
          <p:cNvSpPr txBox="1"/>
          <p:nvPr>
            <p:ph idx="1" type="body"/>
          </p:nvPr>
        </p:nvSpPr>
        <p:spPr>
          <a:xfrm>
            <a:off x="0" y="4608925"/>
            <a:ext cx="8632500" cy="359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4" name="Google Shape;664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26525"/>
            <a:ext cx="1292125" cy="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2463" y="1272650"/>
            <a:ext cx="7079078" cy="278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2"/>
          <p:cNvSpPr txBox="1"/>
          <p:nvPr>
            <p:ph idx="1" type="body"/>
          </p:nvPr>
        </p:nvSpPr>
        <p:spPr>
          <a:xfrm>
            <a:off x="4775150" y="2978300"/>
            <a:ext cx="3840600" cy="416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1" name="Google Shape;671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26525"/>
            <a:ext cx="1292125" cy="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102"/>
          <p:cNvSpPr txBox="1"/>
          <p:nvPr/>
        </p:nvSpPr>
        <p:spPr>
          <a:xfrm>
            <a:off x="0" y="0"/>
            <a:ext cx="30000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Notes </a:t>
            </a:r>
            <a:endParaRPr/>
          </a:p>
        </p:txBody>
      </p:sp>
      <p:sp>
        <p:nvSpPr>
          <p:cNvPr id="673" name="Google Shape;673;p102"/>
          <p:cNvSpPr txBox="1"/>
          <p:nvPr/>
        </p:nvSpPr>
        <p:spPr>
          <a:xfrm>
            <a:off x="2910900" y="152400"/>
            <a:ext cx="3000000" cy="4479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900">
                <a:solidFill>
                  <a:schemeClr val="lt2"/>
                </a:solidFill>
                <a:latin typeface="Times"/>
                <a:ea typeface="Times"/>
                <a:cs typeface="Times"/>
                <a:sym typeface="Times"/>
              </a:rPr>
              <a:t>Notes</a:t>
            </a:r>
            <a:r>
              <a:rPr b="1" lang="ru" sz="1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674" name="Google Shape;674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0125" y="1347275"/>
            <a:ext cx="4275625" cy="257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066175"/>
            <a:ext cx="3523877" cy="390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03"/>
          <p:cNvSpPr txBox="1"/>
          <p:nvPr>
            <p:ph type="title"/>
          </p:nvPr>
        </p:nvSpPr>
        <p:spPr>
          <a:xfrm>
            <a:off x="3179400" y="108125"/>
            <a:ext cx="2785200" cy="6039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17150" lIns="34300" spcFirstLastPara="1" rIns="34300" wrap="square" tIns="17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900">
                <a:solidFill>
                  <a:schemeClr val="lt2"/>
                </a:solidFill>
                <a:latin typeface="Times"/>
                <a:ea typeface="Times"/>
                <a:cs typeface="Times"/>
                <a:sym typeface="Times"/>
              </a:rPr>
              <a:t>Notes</a:t>
            </a:r>
            <a:endParaRPr b="1" sz="1900">
              <a:solidFill>
                <a:schemeClr val="lt2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81" name="Google Shape;681;p103"/>
          <p:cNvSpPr txBox="1"/>
          <p:nvPr>
            <p:ph idx="1" type="body"/>
          </p:nvPr>
        </p:nvSpPr>
        <p:spPr>
          <a:xfrm>
            <a:off x="2625150" y="2082100"/>
            <a:ext cx="5081100" cy="2397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2" name="Google Shape;682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26525"/>
            <a:ext cx="1292125" cy="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475" y="936225"/>
            <a:ext cx="7255600" cy="413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04"/>
          <p:cNvSpPr txBox="1"/>
          <p:nvPr>
            <p:ph type="title"/>
          </p:nvPr>
        </p:nvSpPr>
        <p:spPr>
          <a:xfrm>
            <a:off x="3382575" y="445025"/>
            <a:ext cx="2830200" cy="5814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17150" lIns="34300" spcFirstLastPara="1" rIns="34300" wrap="square" tIns="17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chemeClr val="lt2"/>
                </a:solidFill>
                <a:latin typeface="Times"/>
                <a:ea typeface="Times"/>
                <a:cs typeface="Times"/>
                <a:sym typeface="Times"/>
              </a:rPr>
              <a:t>File Manager</a:t>
            </a:r>
            <a:endParaRPr sz="1900">
              <a:solidFill>
                <a:schemeClr val="lt2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89" name="Google Shape;689;p104"/>
          <p:cNvSpPr txBox="1"/>
          <p:nvPr>
            <p:ph idx="1" type="body"/>
          </p:nvPr>
        </p:nvSpPr>
        <p:spPr>
          <a:xfrm>
            <a:off x="311700" y="1947350"/>
            <a:ext cx="5025000" cy="2621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0" name="Google Shape;690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26525"/>
            <a:ext cx="1292125" cy="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362150"/>
            <a:ext cx="8633292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05"/>
          <p:cNvSpPr txBox="1"/>
          <p:nvPr>
            <p:ph type="title"/>
          </p:nvPr>
        </p:nvSpPr>
        <p:spPr>
          <a:xfrm>
            <a:off x="3079350" y="265350"/>
            <a:ext cx="3357900" cy="5727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17150" lIns="34300" spcFirstLastPara="1" rIns="34300" wrap="square" tIns="17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chemeClr val="lt2"/>
                </a:solidFill>
                <a:latin typeface="Times"/>
                <a:ea typeface="Times"/>
                <a:cs typeface="Times"/>
                <a:sym typeface="Times"/>
              </a:rPr>
              <a:t>File Manager</a:t>
            </a:r>
            <a:endParaRPr sz="1900">
              <a:solidFill>
                <a:schemeClr val="lt2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97" name="Google Shape;697;p105"/>
          <p:cNvSpPr txBox="1"/>
          <p:nvPr>
            <p:ph idx="1" type="body"/>
          </p:nvPr>
        </p:nvSpPr>
        <p:spPr>
          <a:xfrm>
            <a:off x="1897488" y="2755925"/>
            <a:ext cx="1676400" cy="1476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8" name="Google Shape;698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26525"/>
            <a:ext cx="1292125" cy="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700" y="1084500"/>
            <a:ext cx="5201975" cy="38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6625" y="2281950"/>
            <a:ext cx="3502525" cy="2042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06"/>
          <p:cNvSpPr txBox="1"/>
          <p:nvPr>
            <p:ph type="title"/>
          </p:nvPr>
        </p:nvSpPr>
        <p:spPr>
          <a:xfrm>
            <a:off x="3292725" y="209200"/>
            <a:ext cx="2807700" cy="5727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17150" lIns="34300" spcFirstLastPara="1" rIns="34300" wrap="square" tIns="17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chemeClr val="lt2"/>
                </a:solidFill>
                <a:latin typeface="Times"/>
                <a:ea typeface="Times"/>
                <a:cs typeface="Times"/>
                <a:sym typeface="Times"/>
              </a:rPr>
              <a:t>File manager</a:t>
            </a:r>
            <a:endParaRPr sz="1900">
              <a:solidFill>
                <a:schemeClr val="lt2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706" name="Google Shape;706;p106"/>
          <p:cNvSpPr txBox="1"/>
          <p:nvPr>
            <p:ph idx="1" type="body"/>
          </p:nvPr>
        </p:nvSpPr>
        <p:spPr>
          <a:xfrm>
            <a:off x="1603825" y="1790125"/>
            <a:ext cx="2317800" cy="192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7" name="Google Shape;707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26525"/>
            <a:ext cx="1292125" cy="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6475" y="1158700"/>
            <a:ext cx="6451051" cy="367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50" y="221250"/>
            <a:ext cx="1292125" cy="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53"/>
          <p:cNvSpPr/>
          <p:nvPr/>
        </p:nvSpPr>
        <p:spPr>
          <a:xfrm>
            <a:off x="3273750" y="198700"/>
            <a:ext cx="2596500" cy="454800"/>
          </a:xfrm>
          <a:prstGeom prst="flowChartAlternateProcess">
            <a:avLst/>
          </a:prstGeom>
          <a:solidFill>
            <a:srgbClr val="2FAAE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User profile</a:t>
            </a:r>
            <a:endParaRPr sz="1900"/>
          </a:p>
        </p:txBody>
      </p:sp>
      <p:pic>
        <p:nvPicPr>
          <p:cNvPr id="255" name="Google Shape;25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054" y="797775"/>
            <a:ext cx="7659897" cy="434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17150" lIns="34300" spcFirstLastPara="1" rIns="34300" wrap="square" tIns="171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1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5" name="Google Shape;715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50" y="355877"/>
            <a:ext cx="9143998" cy="4555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17150" lIns="34300" spcFirstLastPara="1" rIns="34300" wrap="square" tIns="171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1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4"/>
          <p:cNvSpPr/>
          <p:nvPr/>
        </p:nvSpPr>
        <p:spPr>
          <a:xfrm>
            <a:off x="3273750" y="198700"/>
            <a:ext cx="2596500" cy="454800"/>
          </a:xfrm>
          <a:prstGeom prst="flowChartAlternateProcess">
            <a:avLst/>
          </a:prstGeom>
          <a:solidFill>
            <a:srgbClr val="2FAAE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Dashboard</a:t>
            </a:r>
            <a:endParaRPr sz="1900"/>
          </a:p>
        </p:txBody>
      </p:sp>
      <p:pic>
        <p:nvPicPr>
          <p:cNvPr id="261" name="Google Shape;26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50" y="221250"/>
            <a:ext cx="1292125" cy="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988" y="805700"/>
            <a:ext cx="7700027" cy="433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5"/>
          <p:cNvSpPr/>
          <p:nvPr/>
        </p:nvSpPr>
        <p:spPr>
          <a:xfrm>
            <a:off x="3273750" y="198700"/>
            <a:ext cx="2596500" cy="454800"/>
          </a:xfrm>
          <a:prstGeom prst="flowChartAlternateProcess">
            <a:avLst/>
          </a:prstGeom>
          <a:solidFill>
            <a:srgbClr val="2FAAE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Projects</a:t>
            </a:r>
            <a:endParaRPr sz="1900"/>
          </a:p>
        </p:txBody>
      </p:sp>
      <p:pic>
        <p:nvPicPr>
          <p:cNvPr id="268" name="Google Shape;26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50" y="221250"/>
            <a:ext cx="1292125" cy="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225" y="840625"/>
            <a:ext cx="7603551" cy="430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6"/>
          <p:cNvSpPr/>
          <p:nvPr/>
        </p:nvSpPr>
        <p:spPr>
          <a:xfrm>
            <a:off x="3273750" y="198700"/>
            <a:ext cx="2596500" cy="454800"/>
          </a:xfrm>
          <a:prstGeom prst="flowChartAlternateProcess">
            <a:avLst/>
          </a:prstGeom>
          <a:solidFill>
            <a:srgbClr val="2FAAE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Tasks</a:t>
            </a:r>
            <a:endParaRPr sz="1900"/>
          </a:p>
        </p:txBody>
      </p:sp>
      <p:pic>
        <p:nvPicPr>
          <p:cNvPr id="275" name="Google Shape;27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50" y="221250"/>
            <a:ext cx="1292125" cy="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500" y="855975"/>
            <a:ext cx="7571000" cy="428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 Theme">
  <a:themeElements>
    <a:clrScheme name="Custom 3">
      <a:dk1>
        <a:srgbClr val="000000"/>
      </a:dk1>
      <a:lt1>
        <a:srgbClr val="EFEFEF"/>
      </a:lt1>
      <a:dk2>
        <a:srgbClr val="000000"/>
      </a:dk2>
      <a:lt2>
        <a:srgbClr val="FFFFFF"/>
      </a:lt2>
      <a:accent1>
        <a:srgbClr val="6D9EEB"/>
      </a:accent1>
      <a:accent2>
        <a:srgbClr val="008EC3"/>
      </a:accent2>
      <a:accent3>
        <a:srgbClr val="056F99"/>
      </a:accent3>
      <a:accent4>
        <a:srgbClr val="00C0FF"/>
      </a:accent4>
      <a:accent5>
        <a:srgbClr val="008DBE"/>
      </a:accent5>
      <a:accent6>
        <a:srgbClr val="00C1E7"/>
      </a:accent6>
      <a:hlink>
        <a:srgbClr val="5F5F5F"/>
      </a:hlink>
      <a:folHlink>
        <a:srgbClr val="00B0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